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CA595F2-59C8-425E-AB86-64FCC733B264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4T17:40:56.50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17430 8453,'0'0,"24"-23,-24 23,0-24,24 24,0 0,-24 0,0 0,24-24,-1 24,1-24,48 0,-25 1,1-1,23 0,1 0,-1 0,1 0,-48 1,23-1,1 0,-1 0,-23 0,24 1,-48 23,24-24,-1 24,1-24,0 0,-24 24,24-24,0 24,-1-23,1-1,0 24,-24-24,24 24,-24 0,24-24,-24 24,24-24,-1 24,-23-24,0 24,24 0,-24-23,24 23,-24 0,0-24,24 24,0 0,-24 0,0 0</inkml:trace>
  <inkml:trace contextRef="#ctx0" brushRef="#br0" timeOffset="1584">14692 8096,'0'0,"24"0,0 0,-24 0,23 0,-23 0,24 0,-24 24,48-24,-48 24,47-24,1 24,-24-1,0 1,23-24,-23 24,0-24,-24 0,24 0,-24 0,24 0,-24 24,23-24,-23 0,24 0,-24 24,0-24,24 0,-24 0,0 0,0 24,24-24,-24 0,24 0,-24 23,23-23,-23 0,0 24,24 0,-24-24,24 0,-24 24,24-24,-24 47,24-47,-24 24,23-24,1 24,-24 0,0-24,24 24,0-24,-24 23,48-23,-48 24,23 0,-23-24,24 24,0-24,0 0,-24 24,24 0,-1-24,-23 0,24 23,0-23,0 24,0-24,-24 24,24-24,-24 24,23-24,1 24,-24-24,0 0,24 0,-24 23,0-23,24 0,-24 0,0 24,24-24,-24 24,23-24,-23 0,0 0,24 0,-24 24,0-24,0 0</inkml:trace>
  <inkml:trace contextRef="#ctx0" brushRef="#br0" timeOffset="3600">9810 12263,'0'0,"24"0,-24-23,0 23,24 0,-24 0,24 0,-24-24,24 24,-1 0,1-24,0 0,0 0,0 1,-1-1,25 0,-24-24,47 1,1-1,-1 24,25-47,-49 47,1 0,-1 0,1 24,-48-23,24-1,0 24,-1-48,25 48,-24-24,0 24,-1-24,1 1,0 23,0-24,0 0,-24 24,24 0,-24 0,0-24,23 24,-23 0,0 0,24 0,-24-24,24 24,-24 0,0 0,24 0</inkml:trace>
  <inkml:trace contextRef="#ctx0" brushRef="#br0" timeOffset="5408">6119 11930,'24'0,"-24"0,24 0,-24 0,24 0,-24 0,0 0,24 0,-1 24,-23-24,24 24,24-1,-24-23,0 24,23 0,-23 0,24 0,-25 0,1-1,0-23,0 48,24-48,-25 24,1 23,24-47,-48 48,47-48,-23 48,24-48,-48 23,24 1,23-24,-23 24,0-24,0 48,-1-48,1 0,0 47,0-47,0 0,0 24,-24-24,23 24,1-24,0 24,-24-24,24 24,0-24,-1 23,-23-23,24 24,-24-24,0 0,0 24,24-24,-24 0,0 24,24-24,-24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3-04T17:45:52.5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2915 11324,'0'0,"22"0,-22 0,21 0,-21 0,21 0,-21 0,21 0,-21-21,21 21,-21 0,21 0,-21 0,22 0,-22 0,21 0,0 0,-21 0,21 0,0 0,0 0,1 0,-22 0,42 0,-42 0,21 0,0 0,-21 0,43 0,-43 0,21 0,-21 0,21 0,-21 0,21 0,0 0,-21 0,21 0,-21 0,22 0,-22 0,21 0,0 0,21 0,-42 0,21 0,22 0,-43 0,21 0,21 0,-21-21,1 21,-1 0,-21 0,42 0,-42 0,21 0,-21 0,21 0</inkml:trace>
  <inkml:trace contextRef="#ctx0" brushRef="#br0" timeOffset="386850">21034 15028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C958-D0A5-4007-8111-1A4697C815AA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30AC-37CF-4A64-937C-F7B5C3503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984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C958-D0A5-4007-8111-1A4697C815AA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30AC-37CF-4A64-937C-F7B5C3503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430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C958-D0A5-4007-8111-1A4697C815AA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30AC-37CF-4A64-937C-F7B5C3503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408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C958-D0A5-4007-8111-1A4697C815AA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30AC-37CF-4A64-937C-F7B5C3503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68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C958-D0A5-4007-8111-1A4697C815AA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30AC-37CF-4A64-937C-F7B5C3503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250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C958-D0A5-4007-8111-1A4697C815AA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30AC-37CF-4A64-937C-F7B5C3503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90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C958-D0A5-4007-8111-1A4697C815AA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30AC-37CF-4A64-937C-F7B5C3503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185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C958-D0A5-4007-8111-1A4697C815AA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30AC-37CF-4A64-937C-F7B5C3503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332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C958-D0A5-4007-8111-1A4697C815AA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30AC-37CF-4A64-937C-F7B5C3503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570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C958-D0A5-4007-8111-1A4697C815AA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30AC-37CF-4A64-937C-F7B5C3503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085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4C958-D0A5-4007-8111-1A4697C815AA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330AC-37CF-4A64-937C-F7B5C3503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557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4C958-D0A5-4007-8111-1A4697C815AA}" type="datetimeFigureOut">
              <a:rPr lang="en-US" smtClean="0"/>
              <a:t>3/4/2010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330AC-37CF-4A64-937C-F7B5C3503F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051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Volume and Surface Area: The Sequel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4,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673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and apply formulas to solve for the missing dimensions </a:t>
            </a:r>
            <a:r>
              <a:rPr lang="en-US" dirty="0" smtClean="0"/>
              <a:t>of:</a:t>
            </a:r>
          </a:p>
          <a:p>
            <a:pPr lvl="1"/>
            <a:r>
              <a:rPr lang="en-US" dirty="0" smtClean="0"/>
              <a:t>spheres </a:t>
            </a:r>
          </a:p>
          <a:p>
            <a:pPr lvl="1"/>
            <a:r>
              <a:rPr lang="en-US" dirty="0" smtClean="0"/>
              <a:t>rectangular </a:t>
            </a:r>
            <a:r>
              <a:rPr lang="en-US" dirty="0"/>
              <a:t>prisms </a:t>
            </a:r>
          </a:p>
          <a:p>
            <a:pPr lvl="1"/>
            <a:r>
              <a:rPr lang="en-US" dirty="0" smtClean="0"/>
              <a:t>Pyramids</a:t>
            </a:r>
          </a:p>
          <a:p>
            <a:pPr lvl="1"/>
            <a:r>
              <a:rPr lang="en-US" dirty="0" smtClean="0"/>
              <a:t>Cones</a:t>
            </a:r>
          </a:p>
          <a:p>
            <a:pPr lvl="1"/>
            <a:r>
              <a:rPr lang="en-US" dirty="0" smtClean="0"/>
              <a:t>cylinders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953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5"/>
          <a:stretch/>
        </p:blipFill>
        <p:spPr bwMode="auto">
          <a:xfrm>
            <a:off x="2652488" y="182880"/>
            <a:ext cx="3784955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8978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17" b="-1"/>
          <a:stretch/>
        </p:blipFill>
        <p:spPr bwMode="auto">
          <a:xfrm>
            <a:off x="2512520" y="228600"/>
            <a:ext cx="411896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6316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866" y="228600"/>
            <a:ext cx="6348268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3759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265" y="228600"/>
            <a:ext cx="5841471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5939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221" y="228600"/>
            <a:ext cx="3507559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8708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833" y="228600"/>
            <a:ext cx="5272335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202840" y="2794680"/>
              <a:ext cx="4518360" cy="1783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02840" y="2794680"/>
                <a:ext cx="4518360" cy="178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99764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>
            <a:off x="1295400" y="2514600"/>
            <a:ext cx="3200400" cy="2438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>
            <a:stCxn id="2" idx="0"/>
          </p:cNvCxnSpPr>
          <p:nvPr/>
        </p:nvCxnSpPr>
        <p:spPr>
          <a:xfrm flipV="1">
            <a:off x="1295400" y="533400"/>
            <a:ext cx="2438400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2" idx="4"/>
            <a:endCxn id="7" idx="4"/>
          </p:cNvCxnSpPr>
          <p:nvPr/>
        </p:nvCxnSpPr>
        <p:spPr>
          <a:xfrm flipV="1">
            <a:off x="4495800" y="2971800"/>
            <a:ext cx="2438400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Triangle 6"/>
          <p:cNvSpPr/>
          <p:nvPr/>
        </p:nvSpPr>
        <p:spPr>
          <a:xfrm>
            <a:off x="3733800" y="533400"/>
            <a:ext cx="3200400" cy="2438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2" idx="2"/>
            <a:endCxn id="7" idx="2"/>
          </p:cNvCxnSpPr>
          <p:nvPr/>
        </p:nvCxnSpPr>
        <p:spPr>
          <a:xfrm flipV="1">
            <a:off x="1295400" y="2971800"/>
            <a:ext cx="2438400" cy="1981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11" name="Ink 10"/>
              <p14:cNvContentPartPr/>
              <p14:nvPr/>
            </p14:nvContentPartPr>
            <p14:xfrm>
              <a:off x="1049400" y="4061520"/>
              <a:ext cx="6523200" cy="13489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49400" y="4061520"/>
                <a:ext cx="6523200" cy="1348920"/>
              </a:xfrm>
              <a:prstGeom prst="rect">
                <a:avLst/>
              </a:prstGeom>
            </p:spPr>
          </p:pic>
        </mc:Fallback>
      </mc:AlternateContent>
      <p:grpSp>
        <p:nvGrpSpPr>
          <p:cNvPr id="79" name="Group 78"/>
          <p:cNvGrpSpPr/>
          <p:nvPr/>
        </p:nvGrpSpPr>
        <p:grpSpPr>
          <a:xfrm>
            <a:off x="1607430" y="1165860"/>
            <a:ext cx="6515014" cy="4800601"/>
            <a:chOff x="1607430" y="1165860"/>
            <a:chExt cx="6515014" cy="4800601"/>
          </a:xfrm>
        </p:grpSpPr>
        <p:sp>
          <p:nvSpPr>
            <p:cNvPr id="12" name="SMARTInkAnnotation0"/>
            <p:cNvSpPr/>
            <p:nvPr/>
          </p:nvSpPr>
          <p:spPr>
            <a:xfrm>
              <a:off x="1836031" y="4689158"/>
              <a:ext cx="307092" cy="257175"/>
            </a:xfrm>
            <a:custGeom>
              <a:avLst/>
              <a:gdLst/>
              <a:ahLst/>
              <a:cxnLst/>
              <a:rect l="0" t="0" r="0" b="0"/>
              <a:pathLst>
                <a:path w="307092" h="257175">
                  <a:moveTo>
                    <a:pt x="42775" y="17144"/>
                  </a:moveTo>
                  <a:lnTo>
                    <a:pt x="29567" y="17144"/>
                  </a:lnTo>
                  <a:lnTo>
                    <a:pt x="22431" y="24525"/>
                  </a:lnTo>
                  <a:lnTo>
                    <a:pt x="19710" y="25187"/>
                  </a:lnTo>
                  <a:lnTo>
                    <a:pt x="10436" y="25714"/>
                  </a:lnTo>
                  <a:lnTo>
                    <a:pt x="0" y="25717"/>
                  </a:lnTo>
                  <a:lnTo>
                    <a:pt x="115574" y="25717"/>
                  </a:lnTo>
                  <a:lnTo>
                    <a:pt x="118295" y="24765"/>
                  </a:lnTo>
                  <a:lnTo>
                    <a:pt x="125917" y="19825"/>
                  </a:lnTo>
                  <a:lnTo>
                    <a:pt x="130791" y="18336"/>
                  </a:lnTo>
                  <a:lnTo>
                    <a:pt x="137721" y="17674"/>
                  </a:lnTo>
                  <a:lnTo>
                    <a:pt x="145298" y="17380"/>
                  </a:lnTo>
                  <a:lnTo>
                    <a:pt x="154820" y="17215"/>
                  </a:lnTo>
                  <a:lnTo>
                    <a:pt x="176455" y="17154"/>
                  </a:lnTo>
                  <a:lnTo>
                    <a:pt x="180314" y="16198"/>
                  </a:lnTo>
                  <a:lnTo>
                    <a:pt x="186718" y="12596"/>
                  </a:lnTo>
                  <a:lnTo>
                    <a:pt x="194327" y="10361"/>
                  </a:lnTo>
                  <a:lnTo>
                    <a:pt x="202206" y="9366"/>
                  </a:lnTo>
                  <a:lnTo>
                    <a:pt x="208354" y="8925"/>
                  </a:lnTo>
                  <a:lnTo>
                    <a:pt x="215849" y="8729"/>
                  </a:lnTo>
                  <a:lnTo>
                    <a:pt x="248878" y="8575"/>
                  </a:lnTo>
                  <a:lnTo>
                    <a:pt x="252408" y="7621"/>
                  </a:lnTo>
                  <a:lnTo>
                    <a:pt x="261169" y="2681"/>
                  </a:lnTo>
                  <a:lnTo>
                    <a:pt x="268792" y="794"/>
                  </a:lnTo>
                  <a:lnTo>
                    <a:pt x="276078" y="235"/>
                  </a:lnTo>
                  <a:lnTo>
                    <a:pt x="285651" y="46"/>
                  </a:lnTo>
                  <a:lnTo>
                    <a:pt x="296474" y="0"/>
                  </a:lnTo>
                  <a:lnTo>
                    <a:pt x="297633" y="953"/>
                  </a:lnTo>
                  <a:lnTo>
                    <a:pt x="298405" y="2539"/>
                  </a:lnTo>
                  <a:lnTo>
                    <a:pt x="299645" y="7380"/>
                  </a:lnTo>
                  <a:lnTo>
                    <a:pt x="300540" y="7778"/>
                  </a:lnTo>
                  <a:lnTo>
                    <a:pt x="307082" y="8571"/>
                  </a:lnTo>
                  <a:lnTo>
                    <a:pt x="307086" y="8571"/>
                  </a:lnTo>
                  <a:lnTo>
                    <a:pt x="307091" y="13123"/>
                  </a:lnTo>
                  <a:lnTo>
                    <a:pt x="306298" y="14463"/>
                  </a:lnTo>
                  <a:lnTo>
                    <a:pt x="304976" y="15357"/>
                  </a:lnTo>
                  <a:lnTo>
                    <a:pt x="303301" y="15953"/>
                  </a:lnTo>
                  <a:lnTo>
                    <a:pt x="302184" y="17302"/>
                  </a:lnTo>
                  <a:lnTo>
                    <a:pt x="301439" y="19155"/>
                  </a:lnTo>
                  <a:lnTo>
                    <a:pt x="300612" y="23753"/>
                  </a:lnTo>
                  <a:lnTo>
                    <a:pt x="300244" y="28972"/>
                  </a:lnTo>
                  <a:lnTo>
                    <a:pt x="299352" y="31697"/>
                  </a:lnTo>
                  <a:lnTo>
                    <a:pt x="296245" y="37265"/>
                  </a:lnTo>
                  <a:lnTo>
                    <a:pt x="294335" y="42914"/>
                  </a:lnTo>
                  <a:lnTo>
                    <a:pt x="292692" y="49553"/>
                  </a:lnTo>
                  <a:lnTo>
                    <a:pt x="291142" y="53990"/>
                  </a:lnTo>
                  <a:lnTo>
                    <a:pt x="289316" y="58853"/>
                  </a:lnTo>
                  <a:lnTo>
                    <a:pt x="287286" y="66797"/>
                  </a:lnTo>
                  <a:lnTo>
                    <a:pt x="285590" y="74455"/>
                  </a:lnTo>
                  <a:lnTo>
                    <a:pt x="284027" y="79164"/>
                  </a:lnTo>
                  <a:lnTo>
                    <a:pt x="282191" y="84208"/>
                  </a:lnTo>
                  <a:lnTo>
                    <a:pt x="280967" y="88524"/>
                  </a:lnTo>
                  <a:lnTo>
                    <a:pt x="279607" y="95859"/>
                  </a:lnTo>
                  <a:lnTo>
                    <a:pt x="279002" y="102293"/>
                  </a:lnTo>
                  <a:lnTo>
                    <a:pt x="278841" y="105343"/>
                  </a:lnTo>
                  <a:lnTo>
                    <a:pt x="277940" y="109281"/>
                  </a:lnTo>
                  <a:lnTo>
                    <a:pt x="276545" y="113811"/>
                  </a:lnTo>
                  <a:lnTo>
                    <a:pt x="274822" y="118736"/>
                  </a:lnTo>
                  <a:lnTo>
                    <a:pt x="272907" y="126749"/>
                  </a:lnTo>
                  <a:lnTo>
                    <a:pt x="272056" y="133485"/>
                  </a:lnTo>
                  <a:lnTo>
                    <a:pt x="271678" y="139654"/>
                  </a:lnTo>
                  <a:lnTo>
                    <a:pt x="271509" y="148110"/>
                  </a:lnTo>
                  <a:lnTo>
                    <a:pt x="271375" y="231104"/>
                  </a:lnTo>
                  <a:lnTo>
                    <a:pt x="267583" y="231352"/>
                  </a:lnTo>
                  <a:lnTo>
                    <a:pt x="266465" y="232340"/>
                  </a:lnTo>
                  <a:lnTo>
                    <a:pt x="265721" y="233950"/>
                  </a:lnTo>
                  <a:lnTo>
                    <a:pt x="264257" y="239924"/>
                  </a:lnTo>
                  <a:lnTo>
                    <a:pt x="257126" y="248555"/>
                  </a:lnTo>
                  <a:lnTo>
                    <a:pt x="257113" y="248570"/>
                  </a:lnTo>
                  <a:lnTo>
                    <a:pt x="257087" y="25717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"/>
            <p:cNvSpPr/>
            <p:nvPr/>
          </p:nvSpPr>
          <p:spPr>
            <a:xfrm>
              <a:off x="6465094" y="1226026"/>
              <a:ext cx="400050" cy="383907"/>
            </a:xfrm>
            <a:custGeom>
              <a:avLst/>
              <a:gdLst/>
              <a:ahLst/>
              <a:cxnLst/>
              <a:rect l="0" t="0" r="0" b="0"/>
              <a:pathLst>
                <a:path w="400050" h="383907">
                  <a:moveTo>
                    <a:pt x="0" y="102711"/>
                  </a:moveTo>
                  <a:lnTo>
                    <a:pt x="6150" y="102711"/>
                  </a:lnTo>
                  <a:lnTo>
                    <a:pt x="6481" y="103664"/>
                  </a:lnTo>
                  <a:lnTo>
                    <a:pt x="6849" y="107262"/>
                  </a:lnTo>
                  <a:lnTo>
                    <a:pt x="7741" y="108602"/>
                  </a:lnTo>
                  <a:lnTo>
                    <a:pt x="9129" y="109496"/>
                  </a:lnTo>
                  <a:lnTo>
                    <a:pt x="10849" y="110092"/>
                  </a:lnTo>
                  <a:lnTo>
                    <a:pt x="11995" y="111442"/>
                  </a:lnTo>
                  <a:lnTo>
                    <a:pt x="12759" y="113294"/>
                  </a:lnTo>
                  <a:lnTo>
                    <a:pt x="13269" y="115481"/>
                  </a:lnTo>
                  <a:lnTo>
                    <a:pt x="15951" y="120452"/>
                  </a:lnTo>
                  <a:lnTo>
                    <a:pt x="17777" y="123111"/>
                  </a:lnTo>
                  <a:lnTo>
                    <a:pt x="19789" y="124883"/>
                  </a:lnTo>
                  <a:lnTo>
                    <a:pt x="24141" y="126853"/>
                  </a:lnTo>
                  <a:lnTo>
                    <a:pt x="25619" y="128331"/>
                  </a:lnTo>
                  <a:lnTo>
                    <a:pt x="26604" y="130268"/>
                  </a:lnTo>
                  <a:lnTo>
                    <a:pt x="30107" y="140086"/>
                  </a:lnTo>
                  <a:lnTo>
                    <a:pt x="34018" y="148850"/>
                  </a:lnTo>
                  <a:lnTo>
                    <a:pt x="40683" y="160091"/>
                  </a:lnTo>
                  <a:lnTo>
                    <a:pt x="45334" y="169806"/>
                  </a:lnTo>
                  <a:lnTo>
                    <a:pt x="47929" y="180473"/>
                  </a:lnTo>
                  <a:lnTo>
                    <a:pt x="48621" y="185985"/>
                  </a:lnTo>
                  <a:lnTo>
                    <a:pt x="51507" y="194649"/>
                  </a:lnTo>
                  <a:lnTo>
                    <a:pt x="53388" y="198293"/>
                  </a:lnTo>
                  <a:lnTo>
                    <a:pt x="55478" y="207422"/>
                  </a:lnTo>
                  <a:lnTo>
                    <a:pt x="57200" y="218782"/>
                  </a:lnTo>
                  <a:lnTo>
                    <a:pt x="58772" y="225812"/>
                  </a:lnTo>
                  <a:lnTo>
                    <a:pt x="60612" y="233356"/>
                  </a:lnTo>
                  <a:lnTo>
                    <a:pt x="61839" y="240290"/>
                  </a:lnTo>
                  <a:lnTo>
                    <a:pt x="62657" y="246818"/>
                  </a:lnTo>
                  <a:lnTo>
                    <a:pt x="63202" y="253075"/>
                  </a:lnTo>
                  <a:lnTo>
                    <a:pt x="63566" y="259151"/>
                  </a:lnTo>
                  <a:lnTo>
                    <a:pt x="63971" y="270983"/>
                  </a:lnTo>
                  <a:lnTo>
                    <a:pt x="64198" y="288354"/>
                  </a:lnTo>
                  <a:lnTo>
                    <a:pt x="64285" y="318179"/>
                  </a:lnTo>
                  <a:lnTo>
                    <a:pt x="65081" y="321604"/>
                  </a:lnTo>
                  <a:lnTo>
                    <a:pt x="69201" y="330975"/>
                  </a:lnTo>
                  <a:lnTo>
                    <a:pt x="70443" y="336877"/>
                  </a:lnTo>
                  <a:lnTo>
                    <a:pt x="71241" y="348427"/>
                  </a:lnTo>
                  <a:lnTo>
                    <a:pt x="71435" y="359737"/>
                  </a:lnTo>
                  <a:lnTo>
                    <a:pt x="67644" y="359842"/>
                  </a:lnTo>
                  <a:lnTo>
                    <a:pt x="66527" y="358904"/>
                  </a:lnTo>
                  <a:lnTo>
                    <a:pt x="65783" y="357326"/>
                  </a:lnTo>
                  <a:lnTo>
                    <a:pt x="65286" y="355322"/>
                  </a:lnTo>
                  <a:lnTo>
                    <a:pt x="62618" y="350555"/>
                  </a:lnTo>
                  <a:lnTo>
                    <a:pt x="54437" y="339734"/>
                  </a:lnTo>
                  <a:lnTo>
                    <a:pt x="49859" y="331562"/>
                  </a:lnTo>
                  <a:lnTo>
                    <a:pt x="45177" y="320627"/>
                  </a:lnTo>
                  <a:lnTo>
                    <a:pt x="42818" y="313711"/>
                  </a:lnTo>
                  <a:lnTo>
                    <a:pt x="40452" y="306243"/>
                  </a:lnTo>
                  <a:lnTo>
                    <a:pt x="38080" y="299359"/>
                  </a:lnTo>
                  <a:lnTo>
                    <a:pt x="35706" y="292865"/>
                  </a:lnTo>
                  <a:lnTo>
                    <a:pt x="33328" y="286630"/>
                  </a:lnTo>
                  <a:lnTo>
                    <a:pt x="30950" y="279616"/>
                  </a:lnTo>
                  <a:lnTo>
                    <a:pt x="28571" y="272083"/>
                  </a:lnTo>
                  <a:lnTo>
                    <a:pt x="23810" y="256092"/>
                  </a:lnTo>
                  <a:lnTo>
                    <a:pt x="19049" y="239461"/>
                  </a:lnTo>
                  <a:lnTo>
                    <a:pt x="17461" y="231025"/>
                  </a:lnTo>
                  <a:lnTo>
                    <a:pt x="16403" y="222544"/>
                  </a:lnTo>
                  <a:lnTo>
                    <a:pt x="15698" y="214032"/>
                  </a:lnTo>
                  <a:lnTo>
                    <a:pt x="15228" y="206453"/>
                  </a:lnTo>
                  <a:lnTo>
                    <a:pt x="14914" y="199495"/>
                  </a:lnTo>
                  <a:lnTo>
                    <a:pt x="14705" y="192951"/>
                  </a:lnTo>
                  <a:lnTo>
                    <a:pt x="14411" y="170089"/>
                  </a:lnTo>
                  <a:lnTo>
                    <a:pt x="14298" y="127132"/>
                  </a:lnTo>
                  <a:lnTo>
                    <a:pt x="15088" y="119944"/>
                  </a:lnTo>
                  <a:lnTo>
                    <a:pt x="16408" y="113247"/>
                  </a:lnTo>
                  <a:lnTo>
                    <a:pt x="18083" y="106878"/>
                  </a:lnTo>
                  <a:lnTo>
                    <a:pt x="19992" y="100726"/>
                  </a:lnTo>
                  <a:lnTo>
                    <a:pt x="24231" y="88812"/>
                  </a:lnTo>
                  <a:lnTo>
                    <a:pt x="28761" y="77166"/>
                  </a:lnTo>
                  <a:lnTo>
                    <a:pt x="34213" y="65640"/>
                  </a:lnTo>
                  <a:lnTo>
                    <a:pt x="41929" y="54168"/>
                  </a:lnTo>
                  <a:lnTo>
                    <a:pt x="52767" y="45259"/>
                  </a:lnTo>
                  <a:lnTo>
                    <a:pt x="58990" y="41550"/>
                  </a:lnTo>
                  <a:lnTo>
                    <a:pt x="68022" y="32348"/>
                  </a:lnTo>
                  <a:lnTo>
                    <a:pt x="71542" y="27228"/>
                  </a:lnTo>
                  <a:lnTo>
                    <a:pt x="81802" y="18998"/>
                  </a:lnTo>
                  <a:lnTo>
                    <a:pt x="104000" y="5954"/>
                  </a:lnTo>
                  <a:lnTo>
                    <a:pt x="113955" y="2558"/>
                  </a:lnTo>
                  <a:lnTo>
                    <a:pt x="124465" y="1049"/>
                  </a:lnTo>
                  <a:lnTo>
                    <a:pt x="130602" y="646"/>
                  </a:lnTo>
                  <a:lnTo>
                    <a:pt x="142976" y="199"/>
                  </a:lnTo>
                  <a:lnTo>
                    <a:pt x="153767" y="0"/>
                  </a:lnTo>
                  <a:lnTo>
                    <a:pt x="163855" y="2452"/>
                  </a:lnTo>
                  <a:lnTo>
                    <a:pt x="172837" y="6716"/>
                  </a:lnTo>
                  <a:lnTo>
                    <a:pt x="183149" y="14472"/>
                  </a:lnTo>
                  <a:lnTo>
                    <a:pt x="191466" y="19996"/>
                  </a:lnTo>
                  <a:lnTo>
                    <a:pt x="198338" y="28166"/>
                  </a:lnTo>
                  <a:lnTo>
                    <a:pt x="204037" y="38148"/>
                  </a:lnTo>
                  <a:lnTo>
                    <a:pt x="209216" y="48934"/>
                  </a:lnTo>
                  <a:lnTo>
                    <a:pt x="212047" y="60078"/>
                  </a:lnTo>
                  <a:lnTo>
                    <a:pt x="213306" y="71380"/>
                  </a:lnTo>
                  <a:lnTo>
                    <a:pt x="213864" y="82754"/>
                  </a:lnTo>
                  <a:lnTo>
                    <a:pt x="213220" y="89406"/>
                  </a:lnTo>
                  <a:lnTo>
                    <a:pt x="211996" y="96699"/>
                  </a:lnTo>
                  <a:lnTo>
                    <a:pt x="210387" y="104418"/>
                  </a:lnTo>
                  <a:lnTo>
                    <a:pt x="208521" y="111469"/>
                  </a:lnTo>
                  <a:lnTo>
                    <a:pt x="206483" y="118075"/>
                  </a:lnTo>
                  <a:lnTo>
                    <a:pt x="204330" y="124384"/>
                  </a:lnTo>
                  <a:lnTo>
                    <a:pt x="202101" y="130494"/>
                  </a:lnTo>
                  <a:lnTo>
                    <a:pt x="197507" y="142364"/>
                  </a:lnTo>
                  <a:lnTo>
                    <a:pt x="190704" y="153990"/>
                  </a:lnTo>
                  <a:lnTo>
                    <a:pt x="183183" y="165507"/>
                  </a:lnTo>
                  <a:lnTo>
                    <a:pt x="177193" y="176975"/>
                  </a:lnTo>
                  <a:lnTo>
                    <a:pt x="169770" y="185882"/>
                  </a:lnTo>
                  <a:lnTo>
                    <a:pt x="161178" y="193016"/>
                  </a:lnTo>
                  <a:lnTo>
                    <a:pt x="152068" y="199362"/>
                  </a:lnTo>
                  <a:lnTo>
                    <a:pt x="142727" y="205357"/>
                  </a:lnTo>
                  <a:lnTo>
                    <a:pt x="134078" y="210244"/>
                  </a:lnTo>
                  <a:lnTo>
                    <a:pt x="124745" y="212995"/>
                  </a:lnTo>
                  <a:lnTo>
                    <a:pt x="114481" y="213925"/>
                  </a:lnTo>
                  <a:lnTo>
                    <a:pt x="108603" y="214108"/>
                  </a:lnTo>
                  <a:lnTo>
                    <a:pt x="108121" y="213171"/>
                  </a:lnTo>
                  <a:lnTo>
                    <a:pt x="107193" y="205933"/>
                  </a:lnTo>
                  <a:lnTo>
                    <a:pt x="107159" y="198231"/>
                  </a:lnTo>
                  <a:lnTo>
                    <a:pt x="107156" y="204497"/>
                  </a:lnTo>
                  <a:lnTo>
                    <a:pt x="107950" y="204858"/>
                  </a:lnTo>
                  <a:lnTo>
                    <a:pt x="110948" y="205260"/>
                  </a:lnTo>
                  <a:lnTo>
                    <a:pt x="112065" y="206319"/>
                  </a:lnTo>
                  <a:lnTo>
                    <a:pt x="112810" y="207978"/>
                  </a:lnTo>
                  <a:lnTo>
                    <a:pt x="113307" y="210037"/>
                  </a:lnTo>
                  <a:lnTo>
                    <a:pt x="115975" y="214864"/>
                  </a:lnTo>
                  <a:lnTo>
                    <a:pt x="117798" y="217485"/>
                  </a:lnTo>
                  <a:lnTo>
                    <a:pt x="119014" y="221137"/>
                  </a:lnTo>
                  <a:lnTo>
                    <a:pt x="120363" y="230275"/>
                  </a:lnTo>
                  <a:lnTo>
                    <a:pt x="123080" y="238146"/>
                  </a:lnTo>
                  <a:lnTo>
                    <a:pt x="126933" y="245772"/>
                  </a:lnTo>
                  <a:lnTo>
                    <a:pt x="131292" y="255511"/>
                  </a:lnTo>
                  <a:lnTo>
                    <a:pt x="138209" y="267153"/>
                  </a:lnTo>
                  <a:lnTo>
                    <a:pt x="139764" y="271394"/>
                  </a:lnTo>
                  <a:lnTo>
                    <a:pt x="141492" y="281187"/>
                  </a:lnTo>
                  <a:lnTo>
                    <a:pt x="144376" y="291889"/>
                  </a:lnTo>
                  <a:lnTo>
                    <a:pt x="146257" y="297409"/>
                  </a:lnTo>
                  <a:lnTo>
                    <a:pt x="149098" y="302043"/>
                  </a:lnTo>
                  <a:lnTo>
                    <a:pt x="156489" y="309730"/>
                  </a:lnTo>
                  <a:lnTo>
                    <a:pt x="162948" y="318862"/>
                  </a:lnTo>
                  <a:lnTo>
                    <a:pt x="168465" y="328318"/>
                  </a:lnTo>
                  <a:lnTo>
                    <a:pt x="176033" y="338997"/>
                  </a:lnTo>
                  <a:lnTo>
                    <a:pt x="180894" y="345205"/>
                  </a:lnTo>
                  <a:lnTo>
                    <a:pt x="182509" y="348193"/>
                  </a:lnTo>
                  <a:lnTo>
                    <a:pt x="184303" y="354054"/>
                  </a:lnTo>
                  <a:lnTo>
                    <a:pt x="186368" y="356951"/>
                  </a:lnTo>
                  <a:lnTo>
                    <a:pt x="198973" y="368443"/>
                  </a:lnTo>
                  <a:lnTo>
                    <a:pt x="201705" y="371306"/>
                  </a:lnTo>
                  <a:lnTo>
                    <a:pt x="204320" y="373214"/>
                  </a:lnTo>
                  <a:lnTo>
                    <a:pt x="209342" y="375335"/>
                  </a:lnTo>
                  <a:lnTo>
                    <a:pt x="219827" y="376696"/>
                  </a:lnTo>
                  <a:lnTo>
                    <a:pt x="227611" y="376882"/>
                  </a:lnTo>
                  <a:lnTo>
                    <a:pt x="231115" y="375979"/>
                  </a:lnTo>
                  <a:lnTo>
                    <a:pt x="237127" y="372436"/>
                  </a:lnTo>
                  <a:lnTo>
                    <a:pt x="253155" y="356509"/>
                  </a:lnTo>
                  <a:lnTo>
                    <a:pt x="262267" y="349495"/>
                  </a:lnTo>
                  <a:lnTo>
                    <a:pt x="271609" y="338123"/>
                  </a:lnTo>
                  <a:lnTo>
                    <a:pt x="276322" y="331090"/>
                  </a:lnTo>
                  <a:lnTo>
                    <a:pt x="280258" y="324496"/>
                  </a:lnTo>
                  <a:lnTo>
                    <a:pt x="283677" y="318195"/>
                  </a:lnTo>
                  <a:lnTo>
                    <a:pt x="286748" y="312090"/>
                  </a:lnTo>
                  <a:lnTo>
                    <a:pt x="292278" y="300226"/>
                  </a:lnTo>
                  <a:lnTo>
                    <a:pt x="294865" y="294395"/>
                  </a:lnTo>
                  <a:lnTo>
                    <a:pt x="297383" y="287650"/>
                  </a:lnTo>
                  <a:lnTo>
                    <a:pt x="299855" y="280297"/>
                  </a:lnTo>
                  <a:lnTo>
                    <a:pt x="302296" y="272536"/>
                  </a:lnTo>
                  <a:lnTo>
                    <a:pt x="304719" y="265458"/>
                  </a:lnTo>
                  <a:lnTo>
                    <a:pt x="307127" y="258834"/>
                  </a:lnTo>
                  <a:lnTo>
                    <a:pt x="309525" y="252513"/>
                  </a:lnTo>
                  <a:lnTo>
                    <a:pt x="311125" y="245442"/>
                  </a:lnTo>
                  <a:lnTo>
                    <a:pt x="312192" y="237870"/>
                  </a:lnTo>
                  <a:lnTo>
                    <a:pt x="312903" y="229964"/>
                  </a:lnTo>
                  <a:lnTo>
                    <a:pt x="315809" y="218641"/>
                  </a:lnTo>
                  <a:lnTo>
                    <a:pt x="317695" y="214287"/>
                  </a:lnTo>
                  <a:lnTo>
                    <a:pt x="319792" y="204371"/>
                  </a:lnTo>
                  <a:lnTo>
                    <a:pt x="320723" y="194566"/>
                  </a:lnTo>
                  <a:lnTo>
                    <a:pt x="321321" y="183050"/>
                  </a:lnTo>
                  <a:lnTo>
                    <a:pt x="321439" y="175942"/>
                  </a:lnTo>
                  <a:lnTo>
                    <a:pt x="320655" y="174392"/>
                  </a:lnTo>
                  <a:lnTo>
                    <a:pt x="319339" y="173358"/>
                  </a:lnTo>
                  <a:lnTo>
                    <a:pt x="315315" y="171700"/>
                  </a:lnTo>
                  <a:lnTo>
                    <a:pt x="314985" y="172516"/>
                  </a:lnTo>
                  <a:lnTo>
                    <a:pt x="314454" y="180670"/>
                  </a:lnTo>
                  <a:lnTo>
                    <a:pt x="314351" y="191453"/>
                  </a:lnTo>
                  <a:lnTo>
                    <a:pt x="314325" y="241717"/>
                  </a:lnTo>
                  <a:lnTo>
                    <a:pt x="315119" y="248722"/>
                  </a:lnTo>
                  <a:lnTo>
                    <a:pt x="316442" y="255297"/>
                  </a:lnTo>
                  <a:lnTo>
                    <a:pt x="318117" y="261585"/>
                  </a:lnTo>
                  <a:lnTo>
                    <a:pt x="319234" y="267682"/>
                  </a:lnTo>
                  <a:lnTo>
                    <a:pt x="320476" y="279536"/>
                  </a:lnTo>
                  <a:lnTo>
                    <a:pt x="323144" y="291155"/>
                  </a:lnTo>
                  <a:lnTo>
                    <a:pt x="326182" y="302669"/>
                  </a:lnTo>
                  <a:lnTo>
                    <a:pt x="327532" y="314136"/>
                  </a:lnTo>
                  <a:lnTo>
                    <a:pt x="330249" y="325583"/>
                  </a:lnTo>
                  <a:lnTo>
                    <a:pt x="334102" y="336068"/>
                  </a:lnTo>
                  <a:lnTo>
                    <a:pt x="340733" y="347325"/>
                  </a:lnTo>
                  <a:lnTo>
                    <a:pt x="347726" y="356694"/>
                  </a:lnTo>
                  <a:lnTo>
                    <a:pt x="357200" y="368392"/>
                  </a:lnTo>
                  <a:lnTo>
                    <a:pt x="366715" y="379876"/>
                  </a:lnTo>
                  <a:lnTo>
                    <a:pt x="369095" y="381785"/>
                  </a:lnTo>
                  <a:lnTo>
                    <a:pt x="373857" y="383906"/>
                  </a:lnTo>
                  <a:lnTo>
                    <a:pt x="376238" y="383520"/>
                  </a:lnTo>
                  <a:lnTo>
                    <a:pt x="378619" y="382309"/>
                  </a:lnTo>
                  <a:lnTo>
                    <a:pt x="381000" y="380550"/>
                  </a:lnTo>
                  <a:lnTo>
                    <a:pt x="385763" y="378595"/>
                  </a:lnTo>
                  <a:lnTo>
                    <a:pt x="388143" y="378074"/>
                  </a:lnTo>
                  <a:lnTo>
                    <a:pt x="392906" y="374954"/>
                  </a:lnTo>
                  <a:lnTo>
                    <a:pt x="400049" y="36845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2"/>
            <p:cNvSpPr/>
            <p:nvPr/>
          </p:nvSpPr>
          <p:spPr>
            <a:xfrm>
              <a:off x="6922384" y="1397469"/>
              <a:ext cx="142698" cy="415910"/>
            </a:xfrm>
            <a:custGeom>
              <a:avLst/>
              <a:gdLst/>
              <a:ahLst/>
              <a:cxnLst/>
              <a:rect l="0" t="0" r="0" b="0"/>
              <a:pathLst>
                <a:path w="142698" h="415910">
                  <a:moveTo>
                    <a:pt x="57059" y="16993"/>
                  </a:moveTo>
                  <a:lnTo>
                    <a:pt x="57059" y="9612"/>
                  </a:lnTo>
                  <a:lnTo>
                    <a:pt x="56266" y="9215"/>
                  </a:lnTo>
                  <a:lnTo>
                    <a:pt x="53267" y="8774"/>
                  </a:lnTo>
                  <a:lnTo>
                    <a:pt x="51356" y="7703"/>
                  </a:lnTo>
                  <a:lnTo>
                    <a:pt x="47116" y="3974"/>
                  </a:lnTo>
                  <a:lnTo>
                    <a:pt x="44059" y="1071"/>
                  </a:lnTo>
                  <a:lnTo>
                    <a:pt x="42836" y="1616"/>
                  </a:lnTo>
                  <a:lnTo>
                    <a:pt x="39361" y="4761"/>
                  </a:lnTo>
                  <a:lnTo>
                    <a:pt x="37322" y="5981"/>
                  </a:lnTo>
                  <a:lnTo>
                    <a:pt x="32942" y="7336"/>
                  </a:lnTo>
                  <a:lnTo>
                    <a:pt x="31456" y="9603"/>
                  </a:lnTo>
                  <a:lnTo>
                    <a:pt x="30466" y="13019"/>
                  </a:lnTo>
                  <a:lnTo>
                    <a:pt x="29804" y="17201"/>
                  </a:lnTo>
                  <a:lnTo>
                    <a:pt x="26954" y="24388"/>
                  </a:lnTo>
                  <a:lnTo>
                    <a:pt x="23042" y="30757"/>
                  </a:lnTo>
                  <a:lnTo>
                    <a:pt x="18656" y="36763"/>
                  </a:lnTo>
                  <a:lnTo>
                    <a:pt x="16376" y="41603"/>
                  </a:lnTo>
                  <a:lnTo>
                    <a:pt x="14062" y="47687"/>
                  </a:lnTo>
                  <a:lnTo>
                    <a:pt x="11726" y="54601"/>
                  </a:lnTo>
                  <a:lnTo>
                    <a:pt x="9130" y="67363"/>
                  </a:lnTo>
                  <a:lnTo>
                    <a:pt x="7976" y="79384"/>
                  </a:lnTo>
                  <a:lnTo>
                    <a:pt x="7463" y="91078"/>
                  </a:lnTo>
                  <a:lnTo>
                    <a:pt x="6533" y="97815"/>
                  </a:lnTo>
                  <a:lnTo>
                    <a:pt x="5118" y="105165"/>
                  </a:lnTo>
                  <a:lnTo>
                    <a:pt x="3383" y="112922"/>
                  </a:lnTo>
                  <a:lnTo>
                    <a:pt x="2225" y="119998"/>
                  </a:lnTo>
                  <a:lnTo>
                    <a:pt x="938" y="132940"/>
                  </a:lnTo>
                  <a:lnTo>
                    <a:pt x="367" y="142503"/>
                  </a:lnTo>
                  <a:lnTo>
                    <a:pt x="45" y="153241"/>
                  </a:lnTo>
                  <a:lnTo>
                    <a:pt x="0" y="156403"/>
                  </a:lnTo>
                  <a:lnTo>
                    <a:pt x="763" y="159463"/>
                  </a:lnTo>
                  <a:lnTo>
                    <a:pt x="3728" y="165403"/>
                  </a:lnTo>
                  <a:lnTo>
                    <a:pt x="7692" y="171218"/>
                  </a:lnTo>
                  <a:lnTo>
                    <a:pt x="9861" y="174102"/>
                  </a:lnTo>
                  <a:lnTo>
                    <a:pt x="12100" y="176025"/>
                  </a:lnTo>
                  <a:lnTo>
                    <a:pt x="14387" y="177307"/>
                  </a:lnTo>
                  <a:lnTo>
                    <a:pt x="16704" y="178161"/>
                  </a:lnTo>
                  <a:lnTo>
                    <a:pt x="19043" y="178731"/>
                  </a:lnTo>
                  <a:lnTo>
                    <a:pt x="21396" y="179111"/>
                  </a:lnTo>
                  <a:lnTo>
                    <a:pt x="23759" y="179364"/>
                  </a:lnTo>
                  <a:lnTo>
                    <a:pt x="26128" y="179533"/>
                  </a:lnTo>
                  <a:lnTo>
                    <a:pt x="30877" y="179720"/>
                  </a:lnTo>
                  <a:lnTo>
                    <a:pt x="33255" y="178818"/>
                  </a:lnTo>
                  <a:lnTo>
                    <a:pt x="35633" y="177264"/>
                  </a:lnTo>
                  <a:lnTo>
                    <a:pt x="38013" y="175275"/>
                  </a:lnTo>
                  <a:lnTo>
                    <a:pt x="40393" y="172997"/>
                  </a:lnTo>
                  <a:lnTo>
                    <a:pt x="42773" y="170526"/>
                  </a:lnTo>
                  <a:lnTo>
                    <a:pt x="45154" y="167926"/>
                  </a:lnTo>
                  <a:lnTo>
                    <a:pt x="49916" y="162497"/>
                  </a:lnTo>
                  <a:lnTo>
                    <a:pt x="59440" y="151250"/>
                  </a:lnTo>
                  <a:lnTo>
                    <a:pt x="61822" y="147455"/>
                  </a:lnTo>
                  <a:lnTo>
                    <a:pt x="64203" y="143021"/>
                  </a:lnTo>
                  <a:lnTo>
                    <a:pt x="66583" y="138159"/>
                  </a:lnTo>
                  <a:lnTo>
                    <a:pt x="68966" y="133013"/>
                  </a:lnTo>
                  <a:lnTo>
                    <a:pt x="73727" y="122215"/>
                  </a:lnTo>
                  <a:lnTo>
                    <a:pt x="76374" y="111066"/>
                  </a:lnTo>
                  <a:lnTo>
                    <a:pt x="78344" y="98808"/>
                  </a:lnTo>
                  <a:lnTo>
                    <a:pt x="79980" y="91539"/>
                  </a:lnTo>
                  <a:lnTo>
                    <a:pt x="81865" y="83835"/>
                  </a:lnTo>
                  <a:lnTo>
                    <a:pt x="83959" y="72736"/>
                  </a:lnTo>
                  <a:lnTo>
                    <a:pt x="84517" y="68442"/>
                  </a:lnTo>
                  <a:lnTo>
                    <a:pt x="83021" y="58592"/>
                  </a:lnTo>
                  <a:lnTo>
                    <a:pt x="80504" y="47864"/>
                  </a:lnTo>
                  <a:lnTo>
                    <a:pt x="79386" y="36746"/>
                  </a:lnTo>
                  <a:lnTo>
                    <a:pt x="78756" y="24327"/>
                  </a:lnTo>
                  <a:lnTo>
                    <a:pt x="78542" y="11598"/>
                  </a:lnTo>
                  <a:lnTo>
                    <a:pt x="78491" y="0"/>
                  </a:lnTo>
                  <a:lnTo>
                    <a:pt x="78491" y="27630"/>
                  </a:lnTo>
                  <a:lnTo>
                    <a:pt x="79285" y="30752"/>
                  </a:lnTo>
                  <a:lnTo>
                    <a:pt x="82283" y="36761"/>
                  </a:lnTo>
                  <a:lnTo>
                    <a:pt x="86261" y="45146"/>
                  </a:lnTo>
                  <a:lnTo>
                    <a:pt x="90675" y="56176"/>
                  </a:lnTo>
                  <a:lnTo>
                    <a:pt x="92963" y="63117"/>
                  </a:lnTo>
                  <a:lnTo>
                    <a:pt x="95284" y="70602"/>
                  </a:lnTo>
                  <a:lnTo>
                    <a:pt x="97623" y="77498"/>
                  </a:lnTo>
                  <a:lnTo>
                    <a:pt x="99977" y="83999"/>
                  </a:lnTo>
                  <a:lnTo>
                    <a:pt x="102339" y="90239"/>
                  </a:lnTo>
                  <a:lnTo>
                    <a:pt x="104709" y="97256"/>
                  </a:lnTo>
                  <a:lnTo>
                    <a:pt x="107083" y="104792"/>
                  </a:lnTo>
                  <a:lnTo>
                    <a:pt x="111836" y="120785"/>
                  </a:lnTo>
                  <a:lnTo>
                    <a:pt x="116594" y="137418"/>
                  </a:lnTo>
                  <a:lnTo>
                    <a:pt x="118180" y="144901"/>
                  </a:lnTo>
                  <a:lnTo>
                    <a:pt x="119238" y="151795"/>
                  </a:lnTo>
                  <a:lnTo>
                    <a:pt x="119943" y="158296"/>
                  </a:lnTo>
                  <a:lnTo>
                    <a:pt x="121206" y="165488"/>
                  </a:lnTo>
                  <a:lnTo>
                    <a:pt x="122843" y="173139"/>
                  </a:lnTo>
                  <a:lnTo>
                    <a:pt x="124728" y="181098"/>
                  </a:lnTo>
                  <a:lnTo>
                    <a:pt x="128939" y="197561"/>
                  </a:lnTo>
                  <a:lnTo>
                    <a:pt x="131173" y="205952"/>
                  </a:lnTo>
                  <a:lnTo>
                    <a:pt x="132662" y="213450"/>
                  </a:lnTo>
                  <a:lnTo>
                    <a:pt x="133655" y="220355"/>
                  </a:lnTo>
                  <a:lnTo>
                    <a:pt x="134317" y="226862"/>
                  </a:lnTo>
                  <a:lnTo>
                    <a:pt x="134758" y="234059"/>
                  </a:lnTo>
                  <a:lnTo>
                    <a:pt x="135053" y="241713"/>
                  </a:lnTo>
                  <a:lnTo>
                    <a:pt x="135379" y="257839"/>
                  </a:lnTo>
                  <a:lnTo>
                    <a:pt x="135524" y="274531"/>
                  </a:lnTo>
                  <a:lnTo>
                    <a:pt x="136357" y="282030"/>
                  </a:lnTo>
                  <a:lnTo>
                    <a:pt x="137705" y="288934"/>
                  </a:lnTo>
                  <a:lnTo>
                    <a:pt x="139398" y="295442"/>
                  </a:lnTo>
                  <a:lnTo>
                    <a:pt x="140527" y="302638"/>
                  </a:lnTo>
                  <a:lnTo>
                    <a:pt x="141280" y="310293"/>
                  </a:lnTo>
                  <a:lnTo>
                    <a:pt x="141782" y="318254"/>
                  </a:lnTo>
                  <a:lnTo>
                    <a:pt x="142115" y="325466"/>
                  </a:lnTo>
                  <a:lnTo>
                    <a:pt x="142487" y="338560"/>
                  </a:lnTo>
                  <a:lnTo>
                    <a:pt x="142697" y="356641"/>
                  </a:lnTo>
                  <a:lnTo>
                    <a:pt x="141932" y="361535"/>
                  </a:lnTo>
                  <a:lnTo>
                    <a:pt x="138966" y="369513"/>
                  </a:lnTo>
                  <a:lnTo>
                    <a:pt x="132834" y="383910"/>
                  </a:lnTo>
                  <a:lnTo>
                    <a:pt x="130425" y="392157"/>
                  </a:lnTo>
                  <a:lnTo>
                    <a:pt x="129782" y="395690"/>
                  </a:lnTo>
                  <a:lnTo>
                    <a:pt x="126952" y="402155"/>
                  </a:lnTo>
                  <a:lnTo>
                    <a:pt x="125085" y="405213"/>
                  </a:lnTo>
                  <a:lnTo>
                    <a:pt x="123047" y="407252"/>
                  </a:lnTo>
                  <a:lnTo>
                    <a:pt x="120896" y="408610"/>
                  </a:lnTo>
                  <a:lnTo>
                    <a:pt x="118666" y="409516"/>
                  </a:lnTo>
                  <a:lnTo>
                    <a:pt x="117180" y="411073"/>
                  </a:lnTo>
                  <a:lnTo>
                    <a:pt x="116190" y="413063"/>
                  </a:lnTo>
                  <a:lnTo>
                    <a:pt x="115530" y="415342"/>
                  </a:lnTo>
                  <a:lnTo>
                    <a:pt x="114296" y="415909"/>
                  </a:lnTo>
                  <a:lnTo>
                    <a:pt x="112680" y="415335"/>
                  </a:lnTo>
                  <a:lnTo>
                    <a:pt x="110809" y="413999"/>
                  </a:lnTo>
                  <a:lnTo>
                    <a:pt x="106613" y="412515"/>
                  </a:lnTo>
                  <a:lnTo>
                    <a:pt x="104382" y="412120"/>
                  </a:lnTo>
                  <a:lnTo>
                    <a:pt x="102101" y="410903"/>
                  </a:lnTo>
                  <a:lnTo>
                    <a:pt x="99788" y="409140"/>
                  </a:lnTo>
                  <a:lnTo>
                    <a:pt x="97451" y="407012"/>
                  </a:lnTo>
                  <a:lnTo>
                    <a:pt x="95100" y="404640"/>
                  </a:lnTo>
                  <a:lnTo>
                    <a:pt x="92738" y="402107"/>
                  </a:lnTo>
                  <a:lnTo>
                    <a:pt x="87998" y="396753"/>
                  </a:lnTo>
                  <a:lnTo>
                    <a:pt x="83245" y="391198"/>
                  </a:lnTo>
                  <a:lnTo>
                    <a:pt x="81661" y="387430"/>
                  </a:lnTo>
                  <a:lnTo>
                    <a:pt x="79899" y="378164"/>
                  </a:lnTo>
                  <a:lnTo>
                    <a:pt x="79117" y="367696"/>
                  </a:lnTo>
                  <a:lnTo>
                    <a:pt x="78769" y="357646"/>
                  </a:lnTo>
                  <a:lnTo>
                    <a:pt x="78491" y="3427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3"/>
            <p:cNvSpPr/>
            <p:nvPr/>
          </p:nvSpPr>
          <p:spPr>
            <a:xfrm>
              <a:off x="7129462" y="1260188"/>
              <a:ext cx="271464" cy="333729"/>
            </a:xfrm>
            <a:custGeom>
              <a:avLst/>
              <a:gdLst/>
              <a:ahLst/>
              <a:cxnLst/>
              <a:rect l="0" t="0" r="0" b="0"/>
              <a:pathLst>
                <a:path w="271464" h="333729">
                  <a:moveTo>
                    <a:pt x="0" y="8542"/>
                  </a:moveTo>
                  <a:lnTo>
                    <a:pt x="0" y="0"/>
                  </a:lnTo>
                  <a:lnTo>
                    <a:pt x="0" y="70395"/>
                  </a:lnTo>
                  <a:lnTo>
                    <a:pt x="795" y="78352"/>
                  </a:lnTo>
                  <a:lnTo>
                    <a:pt x="2117" y="86515"/>
                  </a:lnTo>
                  <a:lnTo>
                    <a:pt x="3793" y="94813"/>
                  </a:lnTo>
                  <a:lnTo>
                    <a:pt x="4910" y="103204"/>
                  </a:lnTo>
                  <a:lnTo>
                    <a:pt x="5655" y="111655"/>
                  </a:lnTo>
                  <a:lnTo>
                    <a:pt x="6152" y="120146"/>
                  </a:lnTo>
                  <a:lnTo>
                    <a:pt x="7276" y="128665"/>
                  </a:lnTo>
                  <a:lnTo>
                    <a:pt x="8820" y="137201"/>
                  </a:lnTo>
                  <a:lnTo>
                    <a:pt x="10643" y="145750"/>
                  </a:lnTo>
                  <a:lnTo>
                    <a:pt x="11858" y="153354"/>
                  </a:lnTo>
                  <a:lnTo>
                    <a:pt x="12668" y="160328"/>
                  </a:lnTo>
                  <a:lnTo>
                    <a:pt x="13208" y="166882"/>
                  </a:lnTo>
                  <a:lnTo>
                    <a:pt x="13568" y="174110"/>
                  </a:lnTo>
                  <a:lnTo>
                    <a:pt x="13967" y="189760"/>
                  </a:lnTo>
                  <a:lnTo>
                    <a:pt x="14194" y="214636"/>
                  </a:lnTo>
                  <a:lnTo>
                    <a:pt x="15018" y="221185"/>
                  </a:lnTo>
                  <a:lnTo>
                    <a:pt x="18052" y="231002"/>
                  </a:lnTo>
                  <a:lnTo>
                    <a:pt x="19930" y="241081"/>
                  </a:lnTo>
                  <a:lnTo>
                    <a:pt x="20765" y="250957"/>
                  </a:lnTo>
                  <a:lnTo>
                    <a:pt x="21135" y="258522"/>
                  </a:lnTo>
                  <a:lnTo>
                    <a:pt x="22027" y="261873"/>
                  </a:lnTo>
                  <a:lnTo>
                    <a:pt x="26282" y="271139"/>
                  </a:lnTo>
                  <a:lnTo>
                    <a:pt x="28273" y="281130"/>
                  </a:lnTo>
                  <a:lnTo>
                    <a:pt x="28549" y="282710"/>
                  </a:lnTo>
                  <a:lnTo>
                    <a:pt x="32360" y="282817"/>
                  </a:lnTo>
                  <a:lnTo>
                    <a:pt x="33480" y="281879"/>
                  </a:lnTo>
                  <a:lnTo>
                    <a:pt x="34226" y="280302"/>
                  </a:lnTo>
                  <a:lnTo>
                    <a:pt x="35055" y="276009"/>
                  </a:lnTo>
                  <a:lnTo>
                    <a:pt x="35523" y="268237"/>
                  </a:lnTo>
                  <a:lnTo>
                    <a:pt x="35661" y="258949"/>
                  </a:lnTo>
                  <a:lnTo>
                    <a:pt x="35693" y="249691"/>
                  </a:lnTo>
                  <a:lnTo>
                    <a:pt x="37290" y="244556"/>
                  </a:lnTo>
                  <a:lnTo>
                    <a:pt x="39941" y="239227"/>
                  </a:lnTo>
                  <a:lnTo>
                    <a:pt x="43296" y="233769"/>
                  </a:lnTo>
                  <a:lnTo>
                    <a:pt x="46327" y="228226"/>
                  </a:lnTo>
                  <a:lnTo>
                    <a:pt x="49140" y="222625"/>
                  </a:lnTo>
                  <a:lnTo>
                    <a:pt x="51811" y="216987"/>
                  </a:lnTo>
                  <a:lnTo>
                    <a:pt x="54384" y="210370"/>
                  </a:lnTo>
                  <a:lnTo>
                    <a:pt x="56893" y="203101"/>
                  </a:lnTo>
                  <a:lnTo>
                    <a:pt x="59361" y="195398"/>
                  </a:lnTo>
                  <a:lnTo>
                    <a:pt x="62592" y="188357"/>
                  </a:lnTo>
                  <a:lnTo>
                    <a:pt x="66335" y="181759"/>
                  </a:lnTo>
                  <a:lnTo>
                    <a:pt x="70417" y="175455"/>
                  </a:lnTo>
                  <a:lnTo>
                    <a:pt x="77070" y="165910"/>
                  </a:lnTo>
                  <a:lnTo>
                    <a:pt x="82672" y="158493"/>
                  </a:lnTo>
                  <a:lnTo>
                    <a:pt x="87808" y="152022"/>
                  </a:lnTo>
                  <a:lnTo>
                    <a:pt x="94853" y="145971"/>
                  </a:lnTo>
                  <a:lnTo>
                    <a:pt x="98954" y="143023"/>
                  </a:lnTo>
                  <a:lnTo>
                    <a:pt x="101688" y="140106"/>
                  </a:lnTo>
                  <a:lnTo>
                    <a:pt x="103511" y="137209"/>
                  </a:lnTo>
                  <a:lnTo>
                    <a:pt x="104726" y="134325"/>
                  </a:lnTo>
                  <a:lnTo>
                    <a:pt x="106330" y="132402"/>
                  </a:lnTo>
                  <a:lnTo>
                    <a:pt x="108193" y="131120"/>
                  </a:lnTo>
                  <a:lnTo>
                    <a:pt x="110229" y="130266"/>
                  </a:lnTo>
                  <a:lnTo>
                    <a:pt x="112379" y="130648"/>
                  </a:lnTo>
                  <a:lnTo>
                    <a:pt x="116886" y="133614"/>
                  </a:lnTo>
                  <a:lnTo>
                    <a:pt x="118406" y="135738"/>
                  </a:lnTo>
                  <a:lnTo>
                    <a:pt x="119418" y="138107"/>
                  </a:lnTo>
                  <a:lnTo>
                    <a:pt x="120094" y="140638"/>
                  </a:lnTo>
                  <a:lnTo>
                    <a:pt x="122960" y="145991"/>
                  </a:lnTo>
                  <a:lnTo>
                    <a:pt x="124837" y="148752"/>
                  </a:lnTo>
                  <a:lnTo>
                    <a:pt x="126087" y="151545"/>
                  </a:lnTo>
                  <a:lnTo>
                    <a:pt x="127476" y="157189"/>
                  </a:lnTo>
                  <a:lnTo>
                    <a:pt x="128094" y="165412"/>
                  </a:lnTo>
                  <a:lnTo>
                    <a:pt x="128259" y="170272"/>
                  </a:lnTo>
                  <a:lnTo>
                    <a:pt x="129162" y="176369"/>
                  </a:lnTo>
                  <a:lnTo>
                    <a:pt x="130559" y="183292"/>
                  </a:lnTo>
                  <a:lnTo>
                    <a:pt x="132283" y="190764"/>
                  </a:lnTo>
                  <a:lnTo>
                    <a:pt x="134226" y="197651"/>
                  </a:lnTo>
                  <a:lnTo>
                    <a:pt x="136316" y="204147"/>
                  </a:lnTo>
                  <a:lnTo>
                    <a:pt x="138502" y="210383"/>
                  </a:lnTo>
                  <a:lnTo>
                    <a:pt x="139960" y="216445"/>
                  </a:lnTo>
                  <a:lnTo>
                    <a:pt x="140931" y="222391"/>
                  </a:lnTo>
                  <a:lnTo>
                    <a:pt x="141580" y="228261"/>
                  </a:lnTo>
                  <a:lnTo>
                    <a:pt x="142805" y="235031"/>
                  </a:lnTo>
                  <a:lnTo>
                    <a:pt x="144416" y="242402"/>
                  </a:lnTo>
                  <a:lnTo>
                    <a:pt x="146284" y="250173"/>
                  </a:lnTo>
                  <a:lnTo>
                    <a:pt x="147529" y="257260"/>
                  </a:lnTo>
                  <a:lnTo>
                    <a:pt x="148359" y="263889"/>
                  </a:lnTo>
                  <a:lnTo>
                    <a:pt x="148912" y="270213"/>
                  </a:lnTo>
                  <a:lnTo>
                    <a:pt x="151643" y="279780"/>
                  </a:lnTo>
                  <a:lnTo>
                    <a:pt x="156297" y="289112"/>
                  </a:lnTo>
                  <a:lnTo>
                    <a:pt x="163658" y="302784"/>
                  </a:lnTo>
                  <a:lnTo>
                    <a:pt x="167049" y="308526"/>
                  </a:lnTo>
                  <a:lnTo>
                    <a:pt x="172934" y="317446"/>
                  </a:lnTo>
                  <a:lnTo>
                    <a:pt x="180312" y="324585"/>
                  </a:lnTo>
                  <a:lnTo>
                    <a:pt x="188089" y="329980"/>
                  </a:lnTo>
                  <a:lnTo>
                    <a:pt x="194191" y="332378"/>
                  </a:lnTo>
                  <a:lnTo>
                    <a:pt x="202089" y="333728"/>
                  </a:lnTo>
                  <a:lnTo>
                    <a:pt x="209145" y="331504"/>
                  </a:lnTo>
                  <a:lnTo>
                    <a:pt x="217572" y="327340"/>
                  </a:lnTo>
                  <a:lnTo>
                    <a:pt x="226609" y="322315"/>
                  </a:lnTo>
                  <a:lnTo>
                    <a:pt x="231242" y="318689"/>
                  </a:lnTo>
                  <a:lnTo>
                    <a:pt x="235917" y="314366"/>
                  </a:lnTo>
                  <a:lnTo>
                    <a:pt x="240622" y="309580"/>
                  </a:lnTo>
                  <a:lnTo>
                    <a:pt x="245346" y="304484"/>
                  </a:lnTo>
                  <a:lnTo>
                    <a:pt x="254829" y="293741"/>
                  </a:lnTo>
                  <a:lnTo>
                    <a:pt x="271463" y="27428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"/>
            <p:cNvSpPr/>
            <p:nvPr/>
          </p:nvSpPr>
          <p:spPr>
            <a:xfrm>
              <a:off x="7436731" y="1212618"/>
              <a:ext cx="164220" cy="363452"/>
            </a:xfrm>
            <a:custGeom>
              <a:avLst/>
              <a:gdLst/>
              <a:ahLst/>
              <a:cxnLst/>
              <a:rect l="0" t="0" r="0" b="0"/>
              <a:pathLst>
                <a:path w="164220" h="363452">
                  <a:moveTo>
                    <a:pt x="7056" y="30394"/>
                  </a:moveTo>
                  <a:lnTo>
                    <a:pt x="7056" y="0"/>
                  </a:lnTo>
                  <a:lnTo>
                    <a:pt x="7056" y="124750"/>
                  </a:lnTo>
                  <a:lnTo>
                    <a:pt x="6262" y="133303"/>
                  </a:lnTo>
                  <a:lnTo>
                    <a:pt x="4939" y="141862"/>
                  </a:lnTo>
                  <a:lnTo>
                    <a:pt x="3264" y="150426"/>
                  </a:lnTo>
                  <a:lnTo>
                    <a:pt x="2146" y="159946"/>
                  </a:lnTo>
                  <a:lnTo>
                    <a:pt x="1402" y="170102"/>
                  </a:lnTo>
                  <a:lnTo>
                    <a:pt x="906" y="180683"/>
                  </a:lnTo>
                  <a:lnTo>
                    <a:pt x="353" y="200059"/>
                  </a:lnTo>
                  <a:lnTo>
                    <a:pt x="0" y="235782"/>
                  </a:lnTo>
                  <a:lnTo>
                    <a:pt x="764" y="244472"/>
                  </a:lnTo>
                  <a:lnTo>
                    <a:pt x="2068" y="253122"/>
                  </a:lnTo>
                  <a:lnTo>
                    <a:pt x="3731" y="261747"/>
                  </a:lnTo>
                  <a:lnTo>
                    <a:pt x="5633" y="269402"/>
                  </a:lnTo>
                  <a:lnTo>
                    <a:pt x="7695" y="276410"/>
                  </a:lnTo>
                  <a:lnTo>
                    <a:pt x="9864" y="282987"/>
                  </a:lnTo>
                  <a:lnTo>
                    <a:pt x="11309" y="289277"/>
                  </a:lnTo>
                  <a:lnTo>
                    <a:pt x="12273" y="295375"/>
                  </a:lnTo>
                  <a:lnTo>
                    <a:pt x="12915" y="301346"/>
                  </a:lnTo>
                  <a:lnTo>
                    <a:pt x="14931" y="307231"/>
                  </a:lnTo>
                  <a:lnTo>
                    <a:pt x="17862" y="313059"/>
                  </a:lnTo>
                  <a:lnTo>
                    <a:pt x="21403" y="318850"/>
                  </a:lnTo>
                  <a:lnTo>
                    <a:pt x="24559" y="323663"/>
                  </a:lnTo>
                  <a:lnTo>
                    <a:pt x="27456" y="327824"/>
                  </a:lnTo>
                  <a:lnTo>
                    <a:pt x="30181" y="331551"/>
                  </a:lnTo>
                  <a:lnTo>
                    <a:pt x="33585" y="335940"/>
                  </a:lnTo>
                  <a:lnTo>
                    <a:pt x="41601" y="345897"/>
                  </a:lnTo>
                  <a:lnTo>
                    <a:pt x="45961" y="349315"/>
                  </a:lnTo>
                  <a:lnTo>
                    <a:pt x="50455" y="351593"/>
                  </a:lnTo>
                  <a:lnTo>
                    <a:pt x="55038" y="353112"/>
                  </a:lnTo>
                  <a:lnTo>
                    <a:pt x="60475" y="354124"/>
                  </a:lnTo>
                  <a:lnTo>
                    <a:pt x="66482" y="354799"/>
                  </a:lnTo>
                  <a:lnTo>
                    <a:pt x="72867" y="355249"/>
                  </a:lnTo>
                  <a:lnTo>
                    <a:pt x="78711" y="356502"/>
                  </a:lnTo>
                  <a:lnTo>
                    <a:pt x="84195" y="358289"/>
                  </a:lnTo>
                  <a:lnTo>
                    <a:pt x="89439" y="360433"/>
                  </a:lnTo>
                  <a:lnTo>
                    <a:pt x="95315" y="361863"/>
                  </a:lnTo>
                  <a:lnTo>
                    <a:pt x="101614" y="362816"/>
                  </a:lnTo>
                  <a:lnTo>
                    <a:pt x="108194" y="363451"/>
                  </a:lnTo>
                  <a:lnTo>
                    <a:pt x="114170" y="362922"/>
                  </a:lnTo>
                  <a:lnTo>
                    <a:pt x="119741" y="361617"/>
                  </a:lnTo>
                  <a:lnTo>
                    <a:pt x="125042" y="359794"/>
                  </a:lnTo>
                  <a:lnTo>
                    <a:pt x="129369" y="358579"/>
                  </a:lnTo>
                  <a:lnTo>
                    <a:pt x="133048" y="357769"/>
                  </a:lnTo>
                  <a:lnTo>
                    <a:pt x="136295" y="357229"/>
                  </a:lnTo>
                  <a:lnTo>
                    <a:pt x="140047" y="356869"/>
                  </a:lnTo>
                  <a:lnTo>
                    <a:pt x="144135" y="356629"/>
                  </a:lnTo>
                  <a:lnTo>
                    <a:pt x="155358" y="356291"/>
                  </a:lnTo>
                  <a:lnTo>
                    <a:pt x="164219" y="35614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5"/>
            <p:cNvSpPr/>
            <p:nvPr/>
          </p:nvSpPr>
          <p:spPr>
            <a:xfrm>
              <a:off x="7387631" y="1320165"/>
              <a:ext cx="270470" cy="50244"/>
            </a:xfrm>
            <a:custGeom>
              <a:avLst/>
              <a:gdLst/>
              <a:ahLst/>
              <a:cxnLst/>
              <a:rect l="0" t="0" r="0" b="0"/>
              <a:pathLst>
                <a:path w="270470" h="50244">
                  <a:moveTo>
                    <a:pt x="6150" y="42862"/>
                  </a:moveTo>
                  <a:lnTo>
                    <a:pt x="0" y="42862"/>
                  </a:lnTo>
                  <a:lnTo>
                    <a:pt x="5244" y="42862"/>
                  </a:lnTo>
                  <a:lnTo>
                    <a:pt x="6340" y="43815"/>
                  </a:lnTo>
                  <a:lnTo>
                    <a:pt x="7864" y="45402"/>
                  </a:lnTo>
                  <a:lnTo>
                    <a:pt x="9674" y="47413"/>
                  </a:lnTo>
                  <a:lnTo>
                    <a:pt x="11674" y="48753"/>
                  </a:lnTo>
                  <a:lnTo>
                    <a:pt x="16013" y="50243"/>
                  </a:lnTo>
                  <a:lnTo>
                    <a:pt x="19870" y="49688"/>
                  </a:lnTo>
                  <a:lnTo>
                    <a:pt x="24821" y="48365"/>
                  </a:lnTo>
                  <a:lnTo>
                    <a:pt x="30503" y="46531"/>
                  </a:lnTo>
                  <a:lnTo>
                    <a:pt x="36673" y="45308"/>
                  </a:lnTo>
                  <a:lnTo>
                    <a:pt x="43168" y="44493"/>
                  </a:lnTo>
                  <a:lnTo>
                    <a:pt x="49878" y="43949"/>
                  </a:lnTo>
                  <a:lnTo>
                    <a:pt x="56733" y="42634"/>
                  </a:lnTo>
                  <a:lnTo>
                    <a:pt x="63685" y="40805"/>
                  </a:lnTo>
                  <a:lnTo>
                    <a:pt x="70701" y="38633"/>
                  </a:lnTo>
                  <a:lnTo>
                    <a:pt x="78553" y="37185"/>
                  </a:lnTo>
                  <a:lnTo>
                    <a:pt x="86962" y="36220"/>
                  </a:lnTo>
                  <a:lnTo>
                    <a:pt x="95744" y="35577"/>
                  </a:lnTo>
                  <a:lnTo>
                    <a:pt x="104772" y="34195"/>
                  </a:lnTo>
                  <a:lnTo>
                    <a:pt x="113967" y="32322"/>
                  </a:lnTo>
                  <a:lnTo>
                    <a:pt x="123272" y="30120"/>
                  </a:lnTo>
                  <a:lnTo>
                    <a:pt x="133444" y="28652"/>
                  </a:lnTo>
                  <a:lnTo>
                    <a:pt x="144194" y="27674"/>
                  </a:lnTo>
                  <a:lnTo>
                    <a:pt x="155329" y="27022"/>
                  </a:lnTo>
                  <a:lnTo>
                    <a:pt x="165135" y="25634"/>
                  </a:lnTo>
                  <a:lnTo>
                    <a:pt x="174051" y="23757"/>
                  </a:lnTo>
                  <a:lnTo>
                    <a:pt x="191104" y="19131"/>
                  </a:lnTo>
                  <a:lnTo>
                    <a:pt x="209267" y="13900"/>
                  </a:lnTo>
                  <a:lnTo>
                    <a:pt x="217761" y="11172"/>
                  </a:lnTo>
                  <a:lnTo>
                    <a:pt x="233549" y="5600"/>
                  </a:lnTo>
                  <a:lnTo>
                    <a:pt x="239506" y="3733"/>
                  </a:lnTo>
                  <a:lnTo>
                    <a:pt x="244271" y="2489"/>
                  </a:lnTo>
                  <a:lnTo>
                    <a:pt x="252475" y="1106"/>
                  </a:lnTo>
                  <a:lnTo>
                    <a:pt x="256886" y="737"/>
                  </a:lnTo>
                  <a:lnTo>
                    <a:pt x="2704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6"/>
            <p:cNvSpPr/>
            <p:nvPr/>
          </p:nvSpPr>
          <p:spPr>
            <a:xfrm>
              <a:off x="6750843" y="1165860"/>
              <a:ext cx="21433" cy="25718"/>
            </a:xfrm>
            <a:custGeom>
              <a:avLst/>
              <a:gdLst/>
              <a:ahLst/>
              <a:cxnLst/>
              <a:rect l="0" t="0" r="0" b="0"/>
              <a:pathLst>
                <a:path w="21433" h="25718">
                  <a:moveTo>
                    <a:pt x="0" y="25717"/>
                  </a:moveTo>
                  <a:lnTo>
                    <a:pt x="0" y="10117"/>
                  </a:lnTo>
                  <a:lnTo>
                    <a:pt x="795" y="8649"/>
                  </a:lnTo>
                  <a:lnTo>
                    <a:pt x="2117" y="6719"/>
                  </a:lnTo>
                  <a:lnTo>
                    <a:pt x="3793" y="4479"/>
                  </a:lnTo>
                  <a:lnTo>
                    <a:pt x="5704" y="2986"/>
                  </a:lnTo>
                  <a:lnTo>
                    <a:pt x="7771" y="1990"/>
                  </a:lnTo>
                  <a:lnTo>
                    <a:pt x="13001" y="393"/>
                  </a:lnTo>
                  <a:lnTo>
                    <a:pt x="14223" y="262"/>
                  </a:lnTo>
                  <a:lnTo>
                    <a:pt x="15833" y="174"/>
                  </a:lnTo>
                  <a:lnTo>
                    <a:pt x="2143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7"/>
            <p:cNvSpPr/>
            <p:nvPr/>
          </p:nvSpPr>
          <p:spPr>
            <a:xfrm>
              <a:off x="6493669" y="1825942"/>
              <a:ext cx="57150" cy="342901"/>
            </a:xfrm>
            <a:custGeom>
              <a:avLst/>
              <a:gdLst/>
              <a:ahLst/>
              <a:cxnLst/>
              <a:rect l="0" t="0" r="0" b="0"/>
              <a:pathLst>
                <a:path w="57150" h="342901">
                  <a:moveTo>
                    <a:pt x="0" y="0"/>
                  </a:moveTo>
                  <a:lnTo>
                    <a:pt x="0" y="57334"/>
                  </a:lnTo>
                  <a:lnTo>
                    <a:pt x="793" y="63940"/>
                  </a:lnTo>
                  <a:lnTo>
                    <a:pt x="2116" y="71202"/>
                  </a:lnTo>
                  <a:lnTo>
                    <a:pt x="3792" y="78900"/>
                  </a:lnTo>
                  <a:lnTo>
                    <a:pt x="4909" y="86890"/>
                  </a:lnTo>
                  <a:lnTo>
                    <a:pt x="5654" y="95075"/>
                  </a:lnTo>
                  <a:lnTo>
                    <a:pt x="6150" y="103388"/>
                  </a:lnTo>
                  <a:lnTo>
                    <a:pt x="7275" y="111788"/>
                  </a:lnTo>
                  <a:lnTo>
                    <a:pt x="8819" y="120245"/>
                  </a:lnTo>
                  <a:lnTo>
                    <a:pt x="16999" y="158901"/>
                  </a:lnTo>
                  <a:lnTo>
                    <a:pt x="18476" y="168799"/>
                  </a:lnTo>
                  <a:lnTo>
                    <a:pt x="19462" y="178255"/>
                  </a:lnTo>
                  <a:lnTo>
                    <a:pt x="20118" y="187417"/>
                  </a:lnTo>
                  <a:lnTo>
                    <a:pt x="21349" y="196382"/>
                  </a:lnTo>
                  <a:lnTo>
                    <a:pt x="22964" y="205216"/>
                  </a:lnTo>
                  <a:lnTo>
                    <a:pt x="24834" y="213964"/>
                  </a:lnTo>
                  <a:lnTo>
                    <a:pt x="26081" y="222652"/>
                  </a:lnTo>
                  <a:lnTo>
                    <a:pt x="26912" y="231303"/>
                  </a:lnTo>
                  <a:lnTo>
                    <a:pt x="27467" y="239927"/>
                  </a:lnTo>
                  <a:lnTo>
                    <a:pt x="28629" y="248534"/>
                  </a:lnTo>
                  <a:lnTo>
                    <a:pt x="30199" y="257129"/>
                  </a:lnTo>
                  <a:lnTo>
                    <a:pt x="32038" y="265717"/>
                  </a:lnTo>
                  <a:lnTo>
                    <a:pt x="34058" y="273347"/>
                  </a:lnTo>
                  <a:lnTo>
                    <a:pt x="36199" y="280339"/>
                  </a:lnTo>
                  <a:lnTo>
                    <a:pt x="38420" y="286905"/>
                  </a:lnTo>
                  <a:lnTo>
                    <a:pt x="39901" y="293188"/>
                  </a:lnTo>
                  <a:lnTo>
                    <a:pt x="40888" y="299281"/>
                  </a:lnTo>
                  <a:lnTo>
                    <a:pt x="41546" y="305248"/>
                  </a:lnTo>
                  <a:lnTo>
                    <a:pt x="42778" y="311131"/>
                  </a:lnTo>
                  <a:lnTo>
                    <a:pt x="44393" y="316958"/>
                  </a:lnTo>
                  <a:lnTo>
                    <a:pt x="46265" y="322748"/>
                  </a:lnTo>
                  <a:lnTo>
                    <a:pt x="48306" y="327561"/>
                  </a:lnTo>
                  <a:lnTo>
                    <a:pt x="50460" y="331721"/>
                  </a:lnTo>
                  <a:lnTo>
                    <a:pt x="57149" y="3429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8"/>
            <p:cNvSpPr/>
            <p:nvPr/>
          </p:nvSpPr>
          <p:spPr>
            <a:xfrm>
              <a:off x="6393656" y="1954530"/>
              <a:ext cx="385763" cy="213881"/>
            </a:xfrm>
            <a:custGeom>
              <a:avLst/>
              <a:gdLst/>
              <a:ahLst/>
              <a:cxnLst/>
              <a:rect l="0" t="0" r="0" b="0"/>
              <a:pathLst>
                <a:path w="385763" h="213881">
                  <a:moveTo>
                    <a:pt x="0" y="68580"/>
                  </a:moveTo>
                  <a:lnTo>
                    <a:pt x="13735" y="68580"/>
                  </a:lnTo>
                  <a:lnTo>
                    <a:pt x="22245" y="71120"/>
                  </a:lnTo>
                  <a:lnTo>
                    <a:pt x="31318" y="74471"/>
                  </a:lnTo>
                  <a:lnTo>
                    <a:pt x="40642" y="75960"/>
                  </a:lnTo>
                  <a:lnTo>
                    <a:pt x="52195" y="76623"/>
                  </a:lnTo>
                  <a:lnTo>
                    <a:pt x="72086" y="76995"/>
                  </a:lnTo>
                  <a:lnTo>
                    <a:pt x="96348" y="77121"/>
                  </a:lnTo>
                  <a:lnTo>
                    <a:pt x="103126" y="76179"/>
                  </a:lnTo>
                  <a:lnTo>
                    <a:pt x="110819" y="74598"/>
                  </a:lnTo>
                  <a:lnTo>
                    <a:pt x="119123" y="72592"/>
                  </a:lnTo>
                  <a:lnTo>
                    <a:pt x="126247" y="70302"/>
                  </a:lnTo>
                  <a:lnTo>
                    <a:pt x="132584" y="67823"/>
                  </a:lnTo>
                  <a:lnTo>
                    <a:pt x="138395" y="65218"/>
                  </a:lnTo>
                  <a:lnTo>
                    <a:pt x="144651" y="63481"/>
                  </a:lnTo>
                  <a:lnTo>
                    <a:pt x="151203" y="62323"/>
                  </a:lnTo>
                  <a:lnTo>
                    <a:pt x="157952" y="61551"/>
                  </a:lnTo>
                  <a:lnTo>
                    <a:pt x="169684" y="58153"/>
                  </a:lnTo>
                  <a:lnTo>
                    <a:pt x="180190" y="54421"/>
                  </a:lnTo>
                  <a:lnTo>
                    <a:pt x="190151" y="52762"/>
                  </a:lnTo>
                  <a:lnTo>
                    <a:pt x="199870" y="49485"/>
                  </a:lnTo>
                  <a:lnTo>
                    <a:pt x="208688" y="45805"/>
                  </a:lnTo>
                  <a:lnTo>
                    <a:pt x="218114" y="43734"/>
                  </a:lnTo>
                  <a:lnTo>
                    <a:pt x="228411" y="43034"/>
                  </a:lnTo>
                  <a:lnTo>
                    <a:pt x="238087" y="42896"/>
                  </a:lnTo>
                  <a:lnTo>
                    <a:pt x="240481" y="43837"/>
                  </a:lnTo>
                  <a:lnTo>
                    <a:pt x="245258" y="47423"/>
                  </a:lnTo>
                  <a:lnTo>
                    <a:pt x="250026" y="52192"/>
                  </a:lnTo>
                  <a:lnTo>
                    <a:pt x="254792" y="57486"/>
                  </a:lnTo>
                  <a:lnTo>
                    <a:pt x="261936" y="65822"/>
                  </a:lnTo>
                  <a:lnTo>
                    <a:pt x="273844" y="80023"/>
                  </a:lnTo>
                  <a:lnTo>
                    <a:pt x="276225" y="83829"/>
                  </a:lnTo>
                  <a:lnTo>
                    <a:pt x="278606" y="88270"/>
                  </a:lnTo>
                  <a:lnTo>
                    <a:pt x="280987" y="93137"/>
                  </a:lnTo>
                  <a:lnTo>
                    <a:pt x="282575" y="98286"/>
                  </a:lnTo>
                  <a:lnTo>
                    <a:pt x="283634" y="103624"/>
                  </a:lnTo>
                  <a:lnTo>
                    <a:pt x="284339" y="109088"/>
                  </a:lnTo>
                  <a:lnTo>
                    <a:pt x="285603" y="113682"/>
                  </a:lnTo>
                  <a:lnTo>
                    <a:pt x="287240" y="117698"/>
                  </a:lnTo>
                  <a:lnTo>
                    <a:pt x="289125" y="121328"/>
                  </a:lnTo>
                  <a:lnTo>
                    <a:pt x="291174" y="125653"/>
                  </a:lnTo>
                  <a:lnTo>
                    <a:pt x="295569" y="135538"/>
                  </a:lnTo>
                  <a:lnTo>
                    <a:pt x="297059" y="140841"/>
                  </a:lnTo>
                  <a:lnTo>
                    <a:pt x="298051" y="146281"/>
                  </a:lnTo>
                  <a:lnTo>
                    <a:pt x="298714" y="151813"/>
                  </a:lnTo>
                  <a:lnTo>
                    <a:pt x="299948" y="157406"/>
                  </a:lnTo>
                  <a:lnTo>
                    <a:pt x="301566" y="163040"/>
                  </a:lnTo>
                  <a:lnTo>
                    <a:pt x="303438" y="168701"/>
                  </a:lnTo>
                  <a:lnTo>
                    <a:pt x="305480" y="173427"/>
                  </a:lnTo>
                  <a:lnTo>
                    <a:pt x="307634" y="177530"/>
                  </a:lnTo>
                  <a:lnTo>
                    <a:pt x="309865" y="181218"/>
                  </a:lnTo>
                  <a:lnTo>
                    <a:pt x="311351" y="185582"/>
                  </a:lnTo>
                  <a:lnTo>
                    <a:pt x="312343" y="190397"/>
                  </a:lnTo>
                  <a:lnTo>
                    <a:pt x="313933" y="202709"/>
                  </a:lnTo>
                  <a:lnTo>
                    <a:pt x="314208" y="209392"/>
                  </a:lnTo>
                  <a:lnTo>
                    <a:pt x="313454" y="211032"/>
                  </a:lnTo>
                  <a:lnTo>
                    <a:pt x="312157" y="212126"/>
                  </a:lnTo>
                  <a:lnTo>
                    <a:pt x="308164" y="213880"/>
                  </a:lnTo>
                  <a:lnTo>
                    <a:pt x="307836" y="213072"/>
                  </a:lnTo>
                  <a:lnTo>
                    <a:pt x="307473" y="209633"/>
                  </a:lnTo>
                  <a:lnTo>
                    <a:pt x="306582" y="208336"/>
                  </a:lnTo>
                  <a:lnTo>
                    <a:pt x="305194" y="207470"/>
                  </a:lnTo>
                  <a:lnTo>
                    <a:pt x="303476" y="206893"/>
                  </a:lnTo>
                  <a:lnTo>
                    <a:pt x="302329" y="205556"/>
                  </a:lnTo>
                  <a:lnTo>
                    <a:pt x="301566" y="203712"/>
                  </a:lnTo>
                  <a:lnTo>
                    <a:pt x="301056" y="201531"/>
                  </a:lnTo>
                  <a:lnTo>
                    <a:pt x="298374" y="196566"/>
                  </a:lnTo>
                  <a:lnTo>
                    <a:pt x="296547" y="193909"/>
                  </a:lnTo>
                  <a:lnTo>
                    <a:pt x="295329" y="190233"/>
                  </a:lnTo>
                  <a:lnTo>
                    <a:pt x="294517" y="185877"/>
                  </a:lnTo>
                  <a:lnTo>
                    <a:pt x="293976" y="181068"/>
                  </a:lnTo>
                  <a:lnTo>
                    <a:pt x="293615" y="175957"/>
                  </a:lnTo>
                  <a:lnTo>
                    <a:pt x="293375" y="170644"/>
                  </a:lnTo>
                  <a:lnTo>
                    <a:pt x="293214" y="165198"/>
                  </a:lnTo>
                  <a:lnTo>
                    <a:pt x="293902" y="158709"/>
                  </a:lnTo>
                  <a:lnTo>
                    <a:pt x="295153" y="151526"/>
                  </a:lnTo>
                  <a:lnTo>
                    <a:pt x="296781" y="143880"/>
                  </a:lnTo>
                  <a:lnTo>
                    <a:pt x="297867" y="136877"/>
                  </a:lnTo>
                  <a:lnTo>
                    <a:pt x="298590" y="130304"/>
                  </a:lnTo>
                  <a:lnTo>
                    <a:pt x="299073" y="124016"/>
                  </a:lnTo>
                  <a:lnTo>
                    <a:pt x="300981" y="116968"/>
                  </a:lnTo>
                  <a:lnTo>
                    <a:pt x="303842" y="109411"/>
                  </a:lnTo>
                  <a:lnTo>
                    <a:pt x="313336" y="87663"/>
                  </a:lnTo>
                  <a:lnTo>
                    <a:pt x="316047" y="81302"/>
                  </a:lnTo>
                  <a:lnTo>
                    <a:pt x="319441" y="75156"/>
                  </a:lnTo>
                  <a:lnTo>
                    <a:pt x="323292" y="69154"/>
                  </a:lnTo>
                  <a:lnTo>
                    <a:pt x="327447" y="63247"/>
                  </a:lnTo>
                  <a:lnTo>
                    <a:pt x="332598" y="57405"/>
                  </a:lnTo>
                  <a:lnTo>
                    <a:pt x="338413" y="51605"/>
                  </a:lnTo>
                  <a:lnTo>
                    <a:pt x="344671" y="45833"/>
                  </a:lnTo>
                  <a:lnTo>
                    <a:pt x="349637" y="40080"/>
                  </a:lnTo>
                  <a:lnTo>
                    <a:pt x="353742" y="34340"/>
                  </a:lnTo>
                  <a:lnTo>
                    <a:pt x="357271" y="28608"/>
                  </a:lnTo>
                  <a:lnTo>
                    <a:pt x="361212" y="23835"/>
                  </a:lnTo>
                  <a:lnTo>
                    <a:pt x="365427" y="19700"/>
                  </a:lnTo>
                  <a:lnTo>
                    <a:pt x="369824" y="15990"/>
                  </a:lnTo>
                  <a:lnTo>
                    <a:pt x="376827" y="9329"/>
                  </a:lnTo>
                  <a:lnTo>
                    <a:pt x="3857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9"/>
            <p:cNvSpPr/>
            <p:nvPr/>
          </p:nvSpPr>
          <p:spPr>
            <a:xfrm>
              <a:off x="6850938" y="1988820"/>
              <a:ext cx="21350" cy="154306"/>
            </a:xfrm>
            <a:custGeom>
              <a:avLst/>
              <a:gdLst/>
              <a:ahLst/>
              <a:cxnLst/>
              <a:rect l="0" t="0" r="0" b="0"/>
              <a:pathLst>
                <a:path w="21350" h="154306">
                  <a:moveTo>
                    <a:pt x="7062" y="0"/>
                  </a:moveTo>
                  <a:lnTo>
                    <a:pt x="3269" y="4551"/>
                  </a:lnTo>
                  <a:lnTo>
                    <a:pt x="2946" y="6844"/>
                  </a:lnTo>
                  <a:lnTo>
                    <a:pt x="3525" y="9325"/>
                  </a:lnTo>
                  <a:lnTo>
                    <a:pt x="4704" y="11932"/>
                  </a:lnTo>
                  <a:lnTo>
                    <a:pt x="5490" y="14622"/>
                  </a:lnTo>
                  <a:lnTo>
                    <a:pt x="6014" y="17368"/>
                  </a:lnTo>
                  <a:lnTo>
                    <a:pt x="6363" y="20151"/>
                  </a:lnTo>
                  <a:lnTo>
                    <a:pt x="5802" y="23911"/>
                  </a:lnTo>
                  <a:lnTo>
                    <a:pt x="4635" y="28323"/>
                  </a:lnTo>
                  <a:lnTo>
                    <a:pt x="3063" y="33170"/>
                  </a:lnTo>
                  <a:lnTo>
                    <a:pt x="2015" y="38305"/>
                  </a:lnTo>
                  <a:lnTo>
                    <a:pt x="1316" y="43635"/>
                  </a:lnTo>
                  <a:lnTo>
                    <a:pt x="850" y="49092"/>
                  </a:lnTo>
                  <a:lnTo>
                    <a:pt x="539" y="53683"/>
                  </a:lnTo>
                  <a:lnTo>
                    <a:pt x="332" y="57696"/>
                  </a:lnTo>
                  <a:lnTo>
                    <a:pt x="194" y="61324"/>
                  </a:lnTo>
                  <a:lnTo>
                    <a:pt x="41" y="70435"/>
                  </a:lnTo>
                  <a:lnTo>
                    <a:pt x="0" y="75531"/>
                  </a:lnTo>
                  <a:lnTo>
                    <a:pt x="767" y="80834"/>
                  </a:lnTo>
                  <a:lnTo>
                    <a:pt x="2071" y="86274"/>
                  </a:lnTo>
                  <a:lnTo>
                    <a:pt x="3735" y="91806"/>
                  </a:lnTo>
                  <a:lnTo>
                    <a:pt x="4844" y="96446"/>
                  </a:lnTo>
                  <a:lnTo>
                    <a:pt x="5583" y="100492"/>
                  </a:lnTo>
                  <a:lnTo>
                    <a:pt x="6076" y="104142"/>
                  </a:lnTo>
                  <a:lnTo>
                    <a:pt x="6405" y="107528"/>
                  </a:lnTo>
                  <a:lnTo>
                    <a:pt x="6624" y="110738"/>
                  </a:lnTo>
                  <a:lnTo>
                    <a:pt x="6770" y="113830"/>
                  </a:lnTo>
                  <a:lnTo>
                    <a:pt x="6932" y="122346"/>
                  </a:lnTo>
                  <a:lnTo>
                    <a:pt x="6975" y="127284"/>
                  </a:lnTo>
                  <a:lnTo>
                    <a:pt x="7799" y="130576"/>
                  </a:lnTo>
                  <a:lnTo>
                    <a:pt x="9140" y="132770"/>
                  </a:lnTo>
                  <a:lnTo>
                    <a:pt x="10828" y="134234"/>
                  </a:lnTo>
                  <a:lnTo>
                    <a:pt x="11954" y="136161"/>
                  </a:lnTo>
                  <a:lnTo>
                    <a:pt x="12705" y="138399"/>
                  </a:lnTo>
                  <a:lnTo>
                    <a:pt x="13909" y="144284"/>
                  </a:lnTo>
                  <a:lnTo>
                    <a:pt x="14801" y="145719"/>
                  </a:lnTo>
                  <a:lnTo>
                    <a:pt x="16190" y="147628"/>
                  </a:lnTo>
                  <a:lnTo>
                    <a:pt x="21349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0"/>
            <p:cNvSpPr/>
            <p:nvPr/>
          </p:nvSpPr>
          <p:spPr>
            <a:xfrm>
              <a:off x="6944144" y="1945957"/>
              <a:ext cx="242469" cy="221149"/>
            </a:xfrm>
            <a:custGeom>
              <a:avLst/>
              <a:gdLst/>
              <a:ahLst/>
              <a:cxnLst/>
              <a:rect l="0" t="0" r="0" b="0"/>
              <a:pathLst>
                <a:path w="242469" h="221149">
                  <a:moveTo>
                    <a:pt x="106737" y="0"/>
                  </a:moveTo>
                  <a:lnTo>
                    <a:pt x="102945" y="0"/>
                  </a:lnTo>
                  <a:lnTo>
                    <a:pt x="101034" y="953"/>
                  </a:lnTo>
                  <a:lnTo>
                    <a:pt x="93737" y="7381"/>
                  </a:lnTo>
                  <a:lnTo>
                    <a:pt x="88788" y="10583"/>
                  </a:lnTo>
                  <a:lnTo>
                    <a:pt x="72676" y="20400"/>
                  </a:lnTo>
                  <a:lnTo>
                    <a:pt x="68948" y="24077"/>
                  </a:lnTo>
                  <a:lnTo>
                    <a:pt x="65669" y="28434"/>
                  </a:lnTo>
                  <a:lnTo>
                    <a:pt x="62690" y="33244"/>
                  </a:lnTo>
                  <a:lnTo>
                    <a:pt x="58322" y="38355"/>
                  </a:lnTo>
                  <a:lnTo>
                    <a:pt x="53029" y="43668"/>
                  </a:lnTo>
                  <a:lnTo>
                    <a:pt x="47119" y="49114"/>
                  </a:lnTo>
                  <a:lnTo>
                    <a:pt x="42386" y="54650"/>
                  </a:lnTo>
                  <a:lnTo>
                    <a:pt x="38436" y="60246"/>
                  </a:lnTo>
                  <a:lnTo>
                    <a:pt x="35009" y="65882"/>
                  </a:lnTo>
                  <a:lnTo>
                    <a:pt x="31931" y="71544"/>
                  </a:lnTo>
                  <a:lnTo>
                    <a:pt x="29085" y="77223"/>
                  </a:lnTo>
                  <a:lnTo>
                    <a:pt x="26394" y="82915"/>
                  </a:lnTo>
                  <a:lnTo>
                    <a:pt x="21287" y="94319"/>
                  </a:lnTo>
                  <a:lnTo>
                    <a:pt x="6748" y="128590"/>
                  </a:lnTo>
                  <a:lnTo>
                    <a:pt x="4359" y="134304"/>
                  </a:lnTo>
                  <a:lnTo>
                    <a:pt x="2766" y="140019"/>
                  </a:lnTo>
                  <a:lnTo>
                    <a:pt x="1704" y="145733"/>
                  </a:lnTo>
                  <a:lnTo>
                    <a:pt x="997" y="151448"/>
                  </a:lnTo>
                  <a:lnTo>
                    <a:pt x="524" y="157163"/>
                  </a:lnTo>
                  <a:lnTo>
                    <a:pt x="210" y="162878"/>
                  </a:lnTo>
                  <a:lnTo>
                    <a:pt x="0" y="168593"/>
                  </a:lnTo>
                  <a:lnTo>
                    <a:pt x="654" y="174308"/>
                  </a:lnTo>
                  <a:lnTo>
                    <a:pt x="1883" y="180023"/>
                  </a:lnTo>
                  <a:lnTo>
                    <a:pt x="3497" y="185738"/>
                  </a:lnTo>
                  <a:lnTo>
                    <a:pt x="5366" y="190500"/>
                  </a:lnTo>
                  <a:lnTo>
                    <a:pt x="7407" y="194628"/>
                  </a:lnTo>
                  <a:lnTo>
                    <a:pt x="9561" y="198332"/>
                  </a:lnTo>
                  <a:lnTo>
                    <a:pt x="14070" y="204988"/>
                  </a:lnTo>
                  <a:lnTo>
                    <a:pt x="16384" y="208096"/>
                  </a:lnTo>
                  <a:lnTo>
                    <a:pt x="23188" y="214090"/>
                  </a:lnTo>
                  <a:lnTo>
                    <a:pt x="27225" y="217022"/>
                  </a:lnTo>
                  <a:lnTo>
                    <a:pt x="31504" y="218976"/>
                  </a:lnTo>
                  <a:lnTo>
                    <a:pt x="35944" y="220279"/>
                  </a:lnTo>
                  <a:lnTo>
                    <a:pt x="40492" y="221148"/>
                  </a:lnTo>
                  <a:lnTo>
                    <a:pt x="44317" y="220774"/>
                  </a:lnTo>
                  <a:lnTo>
                    <a:pt x="47661" y="219573"/>
                  </a:lnTo>
                  <a:lnTo>
                    <a:pt x="50684" y="217820"/>
                  </a:lnTo>
                  <a:lnTo>
                    <a:pt x="54288" y="216651"/>
                  </a:lnTo>
                  <a:lnTo>
                    <a:pt x="58277" y="215871"/>
                  </a:lnTo>
                  <a:lnTo>
                    <a:pt x="62524" y="215352"/>
                  </a:lnTo>
                  <a:lnTo>
                    <a:pt x="66943" y="214053"/>
                  </a:lnTo>
                  <a:lnTo>
                    <a:pt x="71476" y="212235"/>
                  </a:lnTo>
                  <a:lnTo>
                    <a:pt x="76086" y="210070"/>
                  </a:lnTo>
                  <a:lnTo>
                    <a:pt x="80747" y="206722"/>
                  </a:lnTo>
                  <a:lnTo>
                    <a:pt x="85442" y="202585"/>
                  </a:lnTo>
                  <a:lnTo>
                    <a:pt x="90159" y="197921"/>
                  </a:lnTo>
                  <a:lnTo>
                    <a:pt x="94097" y="193860"/>
                  </a:lnTo>
                  <a:lnTo>
                    <a:pt x="97517" y="190200"/>
                  </a:lnTo>
                  <a:lnTo>
                    <a:pt x="100590" y="186808"/>
                  </a:lnTo>
                  <a:lnTo>
                    <a:pt x="108238" y="177958"/>
                  </a:lnTo>
                  <a:lnTo>
                    <a:pt x="112500" y="172931"/>
                  </a:lnTo>
                  <a:lnTo>
                    <a:pt x="116135" y="167675"/>
                  </a:lnTo>
                  <a:lnTo>
                    <a:pt x="119353" y="162266"/>
                  </a:lnTo>
                  <a:lnTo>
                    <a:pt x="122291" y="156755"/>
                  </a:lnTo>
                  <a:lnTo>
                    <a:pt x="124250" y="151176"/>
                  </a:lnTo>
                  <a:lnTo>
                    <a:pt x="125557" y="145551"/>
                  </a:lnTo>
                  <a:lnTo>
                    <a:pt x="126427" y="139897"/>
                  </a:lnTo>
                  <a:lnTo>
                    <a:pt x="127007" y="134222"/>
                  </a:lnTo>
                  <a:lnTo>
                    <a:pt x="127394" y="128534"/>
                  </a:lnTo>
                  <a:lnTo>
                    <a:pt x="127653" y="122837"/>
                  </a:lnTo>
                  <a:lnTo>
                    <a:pt x="127939" y="111427"/>
                  </a:lnTo>
                  <a:lnTo>
                    <a:pt x="128015" y="105717"/>
                  </a:lnTo>
                  <a:lnTo>
                    <a:pt x="127273" y="100006"/>
                  </a:lnTo>
                  <a:lnTo>
                    <a:pt x="125984" y="94293"/>
                  </a:lnTo>
                  <a:lnTo>
                    <a:pt x="124330" y="88580"/>
                  </a:lnTo>
                  <a:lnTo>
                    <a:pt x="122435" y="82866"/>
                  </a:lnTo>
                  <a:lnTo>
                    <a:pt x="120377" y="77151"/>
                  </a:lnTo>
                  <a:lnTo>
                    <a:pt x="118211" y="71437"/>
                  </a:lnTo>
                  <a:lnTo>
                    <a:pt x="116768" y="66674"/>
                  </a:lnTo>
                  <a:lnTo>
                    <a:pt x="115805" y="62547"/>
                  </a:lnTo>
                  <a:lnTo>
                    <a:pt x="115163" y="58843"/>
                  </a:lnTo>
                  <a:lnTo>
                    <a:pt x="113943" y="54469"/>
                  </a:lnTo>
                  <a:lnTo>
                    <a:pt x="112335" y="49648"/>
                  </a:lnTo>
                  <a:lnTo>
                    <a:pt x="110468" y="44529"/>
                  </a:lnTo>
                  <a:lnTo>
                    <a:pt x="109224" y="40163"/>
                  </a:lnTo>
                  <a:lnTo>
                    <a:pt x="108396" y="36300"/>
                  </a:lnTo>
                  <a:lnTo>
                    <a:pt x="106765" y="25901"/>
                  </a:lnTo>
                  <a:lnTo>
                    <a:pt x="106745" y="30323"/>
                  </a:lnTo>
                  <a:lnTo>
                    <a:pt x="107536" y="32598"/>
                  </a:lnTo>
                  <a:lnTo>
                    <a:pt x="110532" y="37666"/>
                  </a:lnTo>
                  <a:lnTo>
                    <a:pt x="111648" y="40351"/>
                  </a:lnTo>
                  <a:lnTo>
                    <a:pt x="112889" y="45874"/>
                  </a:lnTo>
                  <a:lnTo>
                    <a:pt x="114013" y="49633"/>
                  </a:lnTo>
                  <a:lnTo>
                    <a:pt x="115556" y="54043"/>
                  </a:lnTo>
                  <a:lnTo>
                    <a:pt x="117380" y="58889"/>
                  </a:lnTo>
                  <a:lnTo>
                    <a:pt x="121521" y="69353"/>
                  </a:lnTo>
                  <a:lnTo>
                    <a:pt x="123736" y="74810"/>
                  </a:lnTo>
                  <a:lnTo>
                    <a:pt x="126008" y="81306"/>
                  </a:lnTo>
                  <a:lnTo>
                    <a:pt x="128316" y="88494"/>
                  </a:lnTo>
                  <a:lnTo>
                    <a:pt x="130648" y="96144"/>
                  </a:lnTo>
                  <a:lnTo>
                    <a:pt x="132996" y="103148"/>
                  </a:lnTo>
                  <a:lnTo>
                    <a:pt x="135355" y="109723"/>
                  </a:lnTo>
                  <a:lnTo>
                    <a:pt x="140094" y="122108"/>
                  </a:lnTo>
                  <a:lnTo>
                    <a:pt x="144845" y="133963"/>
                  </a:lnTo>
                  <a:lnTo>
                    <a:pt x="147224" y="138839"/>
                  </a:lnTo>
                  <a:lnTo>
                    <a:pt x="149603" y="143042"/>
                  </a:lnTo>
                  <a:lnTo>
                    <a:pt x="151984" y="146796"/>
                  </a:lnTo>
                  <a:lnTo>
                    <a:pt x="156745" y="153508"/>
                  </a:lnTo>
                  <a:lnTo>
                    <a:pt x="159126" y="156631"/>
                  </a:lnTo>
                  <a:lnTo>
                    <a:pt x="166004" y="162642"/>
                  </a:lnTo>
                  <a:lnTo>
                    <a:pt x="173560" y="168488"/>
                  </a:lnTo>
                  <a:lnTo>
                    <a:pt x="179563" y="174261"/>
                  </a:lnTo>
                  <a:lnTo>
                    <a:pt x="184877" y="177462"/>
                  </a:lnTo>
                  <a:lnTo>
                    <a:pt x="187405" y="178316"/>
                  </a:lnTo>
                  <a:lnTo>
                    <a:pt x="189884" y="177932"/>
                  </a:lnTo>
                  <a:lnTo>
                    <a:pt x="192332" y="176724"/>
                  </a:lnTo>
                  <a:lnTo>
                    <a:pt x="194755" y="174966"/>
                  </a:lnTo>
                  <a:lnTo>
                    <a:pt x="199568" y="173013"/>
                  </a:lnTo>
                  <a:lnTo>
                    <a:pt x="201961" y="172492"/>
                  </a:lnTo>
                  <a:lnTo>
                    <a:pt x="206738" y="169373"/>
                  </a:lnTo>
                  <a:lnTo>
                    <a:pt x="209124" y="167208"/>
                  </a:lnTo>
                  <a:lnTo>
                    <a:pt x="211506" y="163860"/>
                  </a:lnTo>
                  <a:lnTo>
                    <a:pt x="213890" y="159722"/>
                  </a:lnTo>
                  <a:lnTo>
                    <a:pt x="216273" y="155059"/>
                  </a:lnTo>
                  <a:lnTo>
                    <a:pt x="218655" y="150998"/>
                  </a:lnTo>
                  <a:lnTo>
                    <a:pt x="221036" y="147338"/>
                  </a:lnTo>
                  <a:lnTo>
                    <a:pt x="223417" y="143945"/>
                  </a:lnTo>
                  <a:lnTo>
                    <a:pt x="225799" y="139779"/>
                  </a:lnTo>
                  <a:lnTo>
                    <a:pt x="228181" y="135096"/>
                  </a:lnTo>
                  <a:lnTo>
                    <a:pt x="230562" y="130069"/>
                  </a:lnTo>
                  <a:lnTo>
                    <a:pt x="232149" y="124813"/>
                  </a:lnTo>
                  <a:lnTo>
                    <a:pt x="233208" y="119404"/>
                  </a:lnTo>
                  <a:lnTo>
                    <a:pt x="233913" y="113892"/>
                  </a:lnTo>
                  <a:lnTo>
                    <a:pt x="235178" y="109266"/>
                  </a:lnTo>
                  <a:lnTo>
                    <a:pt x="236814" y="105229"/>
                  </a:lnTo>
                  <a:lnTo>
                    <a:pt x="242468" y="9429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1"/>
            <p:cNvSpPr/>
            <p:nvPr/>
          </p:nvSpPr>
          <p:spPr>
            <a:xfrm>
              <a:off x="7186612" y="1921730"/>
              <a:ext cx="228601" cy="203736"/>
            </a:xfrm>
            <a:custGeom>
              <a:avLst/>
              <a:gdLst/>
              <a:ahLst/>
              <a:cxnLst/>
              <a:rect l="0" t="0" r="0" b="0"/>
              <a:pathLst>
                <a:path w="228601" h="203736">
                  <a:moveTo>
                    <a:pt x="0" y="15655"/>
                  </a:moveTo>
                  <a:lnTo>
                    <a:pt x="0" y="7435"/>
                  </a:lnTo>
                  <a:lnTo>
                    <a:pt x="6152" y="7113"/>
                  </a:lnTo>
                  <a:lnTo>
                    <a:pt x="8820" y="12176"/>
                  </a:lnTo>
                  <a:lnTo>
                    <a:pt x="10643" y="16193"/>
                  </a:lnTo>
                  <a:lnTo>
                    <a:pt x="11858" y="19823"/>
                  </a:lnTo>
                  <a:lnTo>
                    <a:pt x="12668" y="23196"/>
                  </a:lnTo>
                  <a:lnTo>
                    <a:pt x="13208" y="26397"/>
                  </a:lnTo>
                  <a:lnTo>
                    <a:pt x="14361" y="30436"/>
                  </a:lnTo>
                  <a:lnTo>
                    <a:pt x="15925" y="35034"/>
                  </a:lnTo>
                  <a:lnTo>
                    <a:pt x="17760" y="40004"/>
                  </a:lnTo>
                  <a:lnTo>
                    <a:pt x="21916" y="50607"/>
                  </a:lnTo>
                  <a:lnTo>
                    <a:pt x="31053" y="72936"/>
                  </a:lnTo>
                  <a:lnTo>
                    <a:pt x="33402" y="79559"/>
                  </a:lnTo>
                  <a:lnTo>
                    <a:pt x="35761" y="86833"/>
                  </a:lnTo>
                  <a:lnTo>
                    <a:pt x="38129" y="94539"/>
                  </a:lnTo>
                  <a:lnTo>
                    <a:pt x="40500" y="101582"/>
                  </a:lnTo>
                  <a:lnTo>
                    <a:pt x="42876" y="108182"/>
                  </a:lnTo>
                  <a:lnTo>
                    <a:pt x="47630" y="120595"/>
                  </a:lnTo>
                  <a:lnTo>
                    <a:pt x="57152" y="144087"/>
                  </a:lnTo>
                  <a:lnTo>
                    <a:pt x="59533" y="149854"/>
                  </a:lnTo>
                  <a:lnTo>
                    <a:pt x="61120" y="155603"/>
                  </a:lnTo>
                  <a:lnTo>
                    <a:pt x="62178" y="161341"/>
                  </a:lnTo>
                  <a:lnTo>
                    <a:pt x="62884" y="167071"/>
                  </a:lnTo>
                  <a:lnTo>
                    <a:pt x="64148" y="171844"/>
                  </a:lnTo>
                  <a:lnTo>
                    <a:pt x="65784" y="175979"/>
                  </a:lnTo>
                  <a:lnTo>
                    <a:pt x="67669" y="179687"/>
                  </a:lnTo>
                  <a:lnTo>
                    <a:pt x="68925" y="183112"/>
                  </a:lnTo>
                  <a:lnTo>
                    <a:pt x="70321" y="189458"/>
                  </a:lnTo>
                  <a:lnTo>
                    <a:pt x="70941" y="195453"/>
                  </a:lnTo>
                  <a:lnTo>
                    <a:pt x="71409" y="203735"/>
                  </a:lnTo>
                  <a:lnTo>
                    <a:pt x="71435" y="192273"/>
                  </a:lnTo>
                  <a:lnTo>
                    <a:pt x="71437" y="184085"/>
                  </a:lnTo>
                  <a:lnTo>
                    <a:pt x="70644" y="180329"/>
                  </a:lnTo>
                  <a:lnTo>
                    <a:pt x="69321" y="175920"/>
                  </a:lnTo>
                  <a:lnTo>
                    <a:pt x="67645" y="171076"/>
                  </a:lnTo>
                  <a:lnTo>
                    <a:pt x="66528" y="165941"/>
                  </a:lnTo>
                  <a:lnTo>
                    <a:pt x="65784" y="160613"/>
                  </a:lnTo>
                  <a:lnTo>
                    <a:pt x="65287" y="155156"/>
                  </a:lnTo>
                  <a:lnTo>
                    <a:pt x="64957" y="149613"/>
                  </a:lnTo>
                  <a:lnTo>
                    <a:pt x="64736" y="144013"/>
                  </a:lnTo>
                  <a:lnTo>
                    <a:pt x="64490" y="131758"/>
                  </a:lnTo>
                  <a:lnTo>
                    <a:pt x="64381" y="116786"/>
                  </a:lnTo>
                  <a:lnTo>
                    <a:pt x="65146" y="108793"/>
                  </a:lnTo>
                  <a:lnTo>
                    <a:pt x="66449" y="100607"/>
                  </a:lnTo>
                  <a:lnTo>
                    <a:pt x="68112" y="92292"/>
                  </a:lnTo>
                  <a:lnTo>
                    <a:pt x="70014" y="84844"/>
                  </a:lnTo>
                  <a:lnTo>
                    <a:pt x="72076" y="77973"/>
                  </a:lnTo>
                  <a:lnTo>
                    <a:pt x="74245" y="71488"/>
                  </a:lnTo>
                  <a:lnTo>
                    <a:pt x="76484" y="65259"/>
                  </a:lnTo>
                  <a:lnTo>
                    <a:pt x="81089" y="53259"/>
                  </a:lnTo>
                  <a:lnTo>
                    <a:pt x="84222" y="47392"/>
                  </a:lnTo>
                  <a:lnTo>
                    <a:pt x="87898" y="41575"/>
                  </a:lnTo>
                  <a:lnTo>
                    <a:pt x="91936" y="35792"/>
                  </a:lnTo>
                  <a:lnTo>
                    <a:pt x="95422" y="30033"/>
                  </a:lnTo>
                  <a:lnTo>
                    <a:pt x="98540" y="24287"/>
                  </a:lnTo>
                  <a:lnTo>
                    <a:pt x="101412" y="18552"/>
                  </a:lnTo>
                  <a:lnTo>
                    <a:pt x="104915" y="14729"/>
                  </a:lnTo>
                  <a:lnTo>
                    <a:pt x="108837" y="12180"/>
                  </a:lnTo>
                  <a:lnTo>
                    <a:pt x="113039" y="10481"/>
                  </a:lnTo>
                  <a:lnTo>
                    <a:pt x="117428" y="8395"/>
                  </a:lnTo>
                  <a:lnTo>
                    <a:pt x="121941" y="6053"/>
                  </a:lnTo>
                  <a:lnTo>
                    <a:pt x="126539" y="3538"/>
                  </a:lnTo>
                  <a:lnTo>
                    <a:pt x="131190" y="1862"/>
                  </a:lnTo>
                  <a:lnTo>
                    <a:pt x="135879" y="745"/>
                  </a:lnTo>
                  <a:lnTo>
                    <a:pt x="140592" y="0"/>
                  </a:lnTo>
                  <a:lnTo>
                    <a:pt x="145322" y="455"/>
                  </a:lnTo>
                  <a:lnTo>
                    <a:pt x="150063" y="1712"/>
                  </a:lnTo>
                  <a:lnTo>
                    <a:pt x="154811" y="3502"/>
                  </a:lnTo>
                  <a:lnTo>
                    <a:pt x="159563" y="4695"/>
                  </a:lnTo>
                  <a:lnTo>
                    <a:pt x="164319" y="5491"/>
                  </a:lnTo>
                  <a:lnTo>
                    <a:pt x="169077" y="6021"/>
                  </a:lnTo>
                  <a:lnTo>
                    <a:pt x="173044" y="8280"/>
                  </a:lnTo>
                  <a:lnTo>
                    <a:pt x="176481" y="11691"/>
                  </a:lnTo>
                  <a:lnTo>
                    <a:pt x="179566" y="15870"/>
                  </a:lnTo>
                  <a:lnTo>
                    <a:pt x="187228" y="25592"/>
                  </a:lnTo>
                  <a:lnTo>
                    <a:pt x="191495" y="30852"/>
                  </a:lnTo>
                  <a:lnTo>
                    <a:pt x="195132" y="37217"/>
                  </a:lnTo>
                  <a:lnTo>
                    <a:pt x="198350" y="44317"/>
                  </a:lnTo>
                  <a:lnTo>
                    <a:pt x="201289" y="51908"/>
                  </a:lnTo>
                  <a:lnTo>
                    <a:pt x="203249" y="58873"/>
                  </a:lnTo>
                  <a:lnTo>
                    <a:pt x="204557" y="65422"/>
                  </a:lnTo>
                  <a:lnTo>
                    <a:pt x="205427" y="71693"/>
                  </a:lnTo>
                  <a:lnTo>
                    <a:pt x="206008" y="78731"/>
                  </a:lnTo>
                  <a:lnTo>
                    <a:pt x="206394" y="86280"/>
                  </a:lnTo>
                  <a:lnTo>
                    <a:pt x="206653" y="94171"/>
                  </a:lnTo>
                  <a:lnTo>
                    <a:pt x="207619" y="101337"/>
                  </a:lnTo>
                  <a:lnTo>
                    <a:pt x="209056" y="108018"/>
                  </a:lnTo>
                  <a:lnTo>
                    <a:pt x="210809" y="114378"/>
                  </a:lnTo>
                  <a:lnTo>
                    <a:pt x="212770" y="120523"/>
                  </a:lnTo>
                  <a:lnTo>
                    <a:pt x="214871" y="126524"/>
                  </a:lnTo>
                  <a:lnTo>
                    <a:pt x="217067" y="132430"/>
                  </a:lnTo>
                  <a:lnTo>
                    <a:pt x="218530" y="137320"/>
                  </a:lnTo>
                  <a:lnTo>
                    <a:pt x="219506" y="141532"/>
                  </a:lnTo>
                  <a:lnTo>
                    <a:pt x="220156" y="145293"/>
                  </a:lnTo>
                  <a:lnTo>
                    <a:pt x="221383" y="149705"/>
                  </a:lnTo>
                  <a:lnTo>
                    <a:pt x="222995" y="154552"/>
                  </a:lnTo>
                  <a:lnTo>
                    <a:pt x="224864" y="159688"/>
                  </a:lnTo>
                  <a:lnTo>
                    <a:pt x="226109" y="164064"/>
                  </a:lnTo>
                  <a:lnTo>
                    <a:pt x="226940" y="167934"/>
                  </a:lnTo>
                  <a:lnTo>
                    <a:pt x="227493" y="171467"/>
                  </a:lnTo>
                  <a:lnTo>
                    <a:pt x="227863" y="174775"/>
                  </a:lnTo>
                  <a:lnTo>
                    <a:pt x="228109" y="177932"/>
                  </a:lnTo>
                  <a:lnTo>
                    <a:pt x="228600" y="1871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2"/>
            <p:cNvSpPr/>
            <p:nvPr/>
          </p:nvSpPr>
          <p:spPr>
            <a:xfrm>
              <a:off x="7444907" y="1911715"/>
              <a:ext cx="138438" cy="458799"/>
            </a:xfrm>
            <a:custGeom>
              <a:avLst/>
              <a:gdLst/>
              <a:ahLst/>
              <a:cxnLst/>
              <a:rect l="0" t="0" r="0" b="0"/>
              <a:pathLst>
                <a:path w="138438" h="458799">
                  <a:moveTo>
                    <a:pt x="63174" y="17097"/>
                  </a:moveTo>
                  <a:lnTo>
                    <a:pt x="63174" y="4327"/>
                  </a:lnTo>
                  <a:lnTo>
                    <a:pt x="62381" y="2869"/>
                  </a:lnTo>
                  <a:lnTo>
                    <a:pt x="61058" y="1897"/>
                  </a:lnTo>
                  <a:lnTo>
                    <a:pt x="57024" y="336"/>
                  </a:lnTo>
                  <a:lnTo>
                    <a:pt x="54355" y="2663"/>
                  </a:lnTo>
                  <a:lnTo>
                    <a:pt x="50523" y="6872"/>
                  </a:lnTo>
                  <a:lnTo>
                    <a:pt x="46174" y="11917"/>
                  </a:lnTo>
                  <a:lnTo>
                    <a:pt x="43110" y="14597"/>
                  </a:lnTo>
                  <a:lnTo>
                    <a:pt x="39479" y="17335"/>
                  </a:lnTo>
                  <a:lnTo>
                    <a:pt x="35471" y="20113"/>
                  </a:lnTo>
                  <a:lnTo>
                    <a:pt x="32006" y="24823"/>
                  </a:lnTo>
                  <a:lnTo>
                    <a:pt x="28901" y="30820"/>
                  </a:lnTo>
                  <a:lnTo>
                    <a:pt x="18216" y="56426"/>
                  </a:lnTo>
                  <a:lnTo>
                    <a:pt x="15739" y="63319"/>
                  </a:lnTo>
                  <a:lnTo>
                    <a:pt x="13295" y="70772"/>
                  </a:lnTo>
                  <a:lnTo>
                    <a:pt x="10872" y="78598"/>
                  </a:lnTo>
                  <a:lnTo>
                    <a:pt x="8179" y="92373"/>
                  </a:lnTo>
                  <a:lnTo>
                    <a:pt x="6188" y="105798"/>
                  </a:lnTo>
                  <a:lnTo>
                    <a:pt x="4546" y="113379"/>
                  </a:lnTo>
                  <a:lnTo>
                    <a:pt x="2657" y="121290"/>
                  </a:lnTo>
                  <a:lnTo>
                    <a:pt x="558" y="135160"/>
                  </a:lnTo>
                  <a:lnTo>
                    <a:pt x="0" y="141526"/>
                  </a:lnTo>
                  <a:lnTo>
                    <a:pt x="420" y="146722"/>
                  </a:lnTo>
                  <a:lnTo>
                    <a:pt x="1495" y="151139"/>
                  </a:lnTo>
                  <a:lnTo>
                    <a:pt x="4804" y="159539"/>
                  </a:lnTo>
                  <a:lnTo>
                    <a:pt x="8921" y="169622"/>
                  </a:lnTo>
                  <a:lnTo>
                    <a:pt x="11281" y="177914"/>
                  </a:lnTo>
                  <a:lnTo>
                    <a:pt x="11909" y="181458"/>
                  </a:lnTo>
                  <a:lnTo>
                    <a:pt x="13123" y="183821"/>
                  </a:lnTo>
                  <a:lnTo>
                    <a:pt x="14725" y="185396"/>
                  </a:lnTo>
                  <a:lnTo>
                    <a:pt x="16587" y="186447"/>
                  </a:lnTo>
                  <a:lnTo>
                    <a:pt x="20772" y="187614"/>
                  </a:lnTo>
                  <a:lnTo>
                    <a:pt x="22999" y="187925"/>
                  </a:lnTo>
                  <a:lnTo>
                    <a:pt x="26073" y="187180"/>
                  </a:lnTo>
                  <a:lnTo>
                    <a:pt x="29708" y="185731"/>
                  </a:lnTo>
                  <a:lnTo>
                    <a:pt x="33720" y="183812"/>
                  </a:lnTo>
                  <a:lnTo>
                    <a:pt x="37189" y="181580"/>
                  </a:lnTo>
                  <a:lnTo>
                    <a:pt x="40294" y="179140"/>
                  </a:lnTo>
                  <a:lnTo>
                    <a:pt x="43158" y="176561"/>
                  </a:lnTo>
                  <a:lnTo>
                    <a:pt x="46655" y="172936"/>
                  </a:lnTo>
                  <a:lnTo>
                    <a:pt x="50574" y="168615"/>
                  </a:lnTo>
                  <a:lnTo>
                    <a:pt x="61558" y="155971"/>
                  </a:lnTo>
                  <a:lnTo>
                    <a:pt x="64478" y="152542"/>
                  </a:lnTo>
                  <a:lnTo>
                    <a:pt x="68012" y="147399"/>
                  </a:lnTo>
                  <a:lnTo>
                    <a:pt x="71955" y="141113"/>
                  </a:lnTo>
                  <a:lnTo>
                    <a:pt x="76172" y="134064"/>
                  </a:lnTo>
                  <a:lnTo>
                    <a:pt x="79777" y="127460"/>
                  </a:lnTo>
                  <a:lnTo>
                    <a:pt x="82973" y="121152"/>
                  </a:lnTo>
                  <a:lnTo>
                    <a:pt x="85899" y="115042"/>
                  </a:lnTo>
                  <a:lnTo>
                    <a:pt x="89148" y="103173"/>
                  </a:lnTo>
                  <a:lnTo>
                    <a:pt x="91387" y="91548"/>
                  </a:lnTo>
                  <a:lnTo>
                    <a:pt x="95028" y="80031"/>
                  </a:lnTo>
                  <a:lnTo>
                    <a:pt x="99292" y="68563"/>
                  </a:lnTo>
                  <a:lnTo>
                    <a:pt x="103040" y="57116"/>
                  </a:lnTo>
                  <a:lnTo>
                    <a:pt x="104705" y="45678"/>
                  </a:lnTo>
                  <a:lnTo>
                    <a:pt x="103329" y="34245"/>
                  </a:lnTo>
                  <a:lnTo>
                    <a:pt x="100864" y="23766"/>
                  </a:lnTo>
                  <a:lnTo>
                    <a:pt x="99478" y="12511"/>
                  </a:lnTo>
                  <a:lnTo>
                    <a:pt x="99152" y="6169"/>
                  </a:lnTo>
                  <a:lnTo>
                    <a:pt x="98272" y="4097"/>
                  </a:lnTo>
                  <a:lnTo>
                    <a:pt x="96892" y="2715"/>
                  </a:lnTo>
                  <a:lnTo>
                    <a:pt x="92050" y="114"/>
                  </a:lnTo>
                  <a:lnTo>
                    <a:pt x="88046" y="0"/>
                  </a:lnTo>
                  <a:lnTo>
                    <a:pt x="86899" y="937"/>
                  </a:lnTo>
                  <a:lnTo>
                    <a:pt x="86134" y="2513"/>
                  </a:lnTo>
                  <a:lnTo>
                    <a:pt x="85286" y="6806"/>
                  </a:lnTo>
                  <a:lnTo>
                    <a:pt x="84908" y="11888"/>
                  </a:lnTo>
                  <a:lnTo>
                    <a:pt x="85600" y="14577"/>
                  </a:lnTo>
                  <a:lnTo>
                    <a:pt x="88488" y="20105"/>
                  </a:lnTo>
                  <a:lnTo>
                    <a:pt x="90300" y="28276"/>
                  </a:lnTo>
                  <a:lnTo>
                    <a:pt x="91105" y="38258"/>
                  </a:lnTo>
                  <a:lnTo>
                    <a:pt x="91463" y="49044"/>
                  </a:lnTo>
                  <a:lnTo>
                    <a:pt x="91664" y="70378"/>
                  </a:lnTo>
                  <a:lnTo>
                    <a:pt x="93828" y="83957"/>
                  </a:lnTo>
                  <a:lnTo>
                    <a:pt x="101685" y="112748"/>
                  </a:lnTo>
                  <a:lnTo>
                    <a:pt x="103136" y="120870"/>
                  </a:lnTo>
                  <a:lnTo>
                    <a:pt x="104102" y="129141"/>
                  </a:lnTo>
                  <a:lnTo>
                    <a:pt x="104747" y="137513"/>
                  </a:lnTo>
                  <a:lnTo>
                    <a:pt x="106765" y="146905"/>
                  </a:lnTo>
                  <a:lnTo>
                    <a:pt x="109697" y="156975"/>
                  </a:lnTo>
                  <a:lnTo>
                    <a:pt x="113240" y="167499"/>
                  </a:lnTo>
                  <a:lnTo>
                    <a:pt x="119293" y="186812"/>
                  </a:lnTo>
                  <a:lnTo>
                    <a:pt x="127163" y="213751"/>
                  </a:lnTo>
                  <a:lnTo>
                    <a:pt x="129646" y="222495"/>
                  </a:lnTo>
                  <a:lnTo>
                    <a:pt x="131301" y="231181"/>
                  </a:lnTo>
                  <a:lnTo>
                    <a:pt x="132404" y="239830"/>
                  </a:lnTo>
                  <a:lnTo>
                    <a:pt x="133141" y="248453"/>
                  </a:lnTo>
                  <a:lnTo>
                    <a:pt x="134424" y="258012"/>
                  </a:lnTo>
                  <a:lnTo>
                    <a:pt x="136076" y="268194"/>
                  </a:lnTo>
                  <a:lnTo>
                    <a:pt x="137968" y="278793"/>
                  </a:lnTo>
                  <a:lnTo>
                    <a:pt x="138437" y="287763"/>
                  </a:lnTo>
                  <a:lnTo>
                    <a:pt x="137956" y="295649"/>
                  </a:lnTo>
                  <a:lnTo>
                    <a:pt x="136841" y="302811"/>
                  </a:lnTo>
                  <a:lnTo>
                    <a:pt x="136098" y="311395"/>
                  </a:lnTo>
                  <a:lnTo>
                    <a:pt x="135602" y="320928"/>
                  </a:lnTo>
                  <a:lnTo>
                    <a:pt x="135272" y="331094"/>
                  </a:lnTo>
                  <a:lnTo>
                    <a:pt x="134259" y="339776"/>
                  </a:lnTo>
                  <a:lnTo>
                    <a:pt x="132788" y="347469"/>
                  </a:lnTo>
                  <a:lnTo>
                    <a:pt x="129039" y="362049"/>
                  </a:lnTo>
                  <a:lnTo>
                    <a:pt x="124727" y="378054"/>
                  </a:lnTo>
                  <a:lnTo>
                    <a:pt x="121672" y="385370"/>
                  </a:lnTo>
                  <a:lnTo>
                    <a:pt x="118047" y="392152"/>
                  </a:lnTo>
                  <a:lnTo>
                    <a:pt x="114044" y="398579"/>
                  </a:lnTo>
                  <a:lnTo>
                    <a:pt x="110581" y="404768"/>
                  </a:lnTo>
                  <a:lnTo>
                    <a:pt x="107479" y="410800"/>
                  </a:lnTo>
                  <a:lnTo>
                    <a:pt x="104617" y="416726"/>
                  </a:lnTo>
                  <a:lnTo>
                    <a:pt x="101122" y="422581"/>
                  </a:lnTo>
                  <a:lnTo>
                    <a:pt x="97203" y="428390"/>
                  </a:lnTo>
                  <a:lnTo>
                    <a:pt x="89411" y="438971"/>
                  </a:lnTo>
                  <a:lnTo>
                    <a:pt x="83302" y="446850"/>
                  </a:lnTo>
                  <a:lnTo>
                    <a:pt x="79767" y="449331"/>
                  </a:lnTo>
                  <a:lnTo>
                    <a:pt x="75823" y="450986"/>
                  </a:lnTo>
                  <a:lnTo>
                    <a:pt x="71607" y="452089"/>
                  </a:lnTo>
                  <a:lnTo>
                    <a:pt x="68002" y="453776"/>
                  </a:lnTo>
                  <a:lnTo>
                    <a:pt x="64805" y="455854"/>
                  </a:lnTo>
                  <a:lnTo>
                    <a:pt x="61881" y="458192"/>
                  </a:lnTo>
                  <a:lnTo>
                    <a:pt x="58343" y="458798"/>
                  </a:lnTo>
                  <a:lnTo>
                    <a:pt x="54397" y="458249"/>
                  </a:lnTo>
                  <a:lnTo>
                    <a:pt x="50178" y="456931"/>
                  </a:lnTo>
                  <a:lnTo>
                    <a:pt x="46573" y="456052"/>
                  </a:lnTo>
                  <a:lnTo>
                    <a:pt x="43375" y="455467"/>
                  </a:lnTo>
                  <a:lnTo>
                    <a:pt x="40449" y="455076"/>
                  </a:lnTo>
                  <a:lnTo>
                    <a:pt x="37706" y="453863"/>
                  </a:lnTo>
                  <a:lnTo>
                    <a:pt x="35082" y="452102"/>
                  </a:lnTo>
                  <a:lnTo>
                    <a:pt x="32540" y="449975"/>
                  </a:lnTo>
                  <a:lnTo>
                    <a:pt x="30051" y="446653"/>
                  </a:lnTo>
                  <a:lnTo>
                    <a:pt x="27598" y="442532"/>
                  </a:lnTo>
                  <a:lnTo>
                    <a:pt x="23550" y="433827"/>
                  </a:lnTo>
                  <a:lnTo>
                    <a:pt x="20477" y="423571"/>
                  </a:lnTo>
                  <a:lnTo>
                    <a:pt x="18835" y="420477"/>
                  </a:lnTo>
                  <a:lnTo>
                    <a:pt x="13168" y="4114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3"/>
            <p:cNvSpPr/>
            <p:nvPr/>
          </p:nvSpPr>
          <p:spPr>
            <a:xfrm>
              <a:off x="7758112" y="1913017"/>
              <a:ext cx="364332" cy="203876"/>
            </a:xfrm>
            <a:custGeom>
              <a:avLst/>
              <a:gdLst/>
              <a:ahLst/>
              <a:cxnLst/>
              <a:rect l="0" t="0" r="0" b="0"/>
              <a:pathLst>
                <a:path w="364332" h="203876">
                  <a:moveTo>
                    <a:pt x="0" y="135810"/>
                  </a:moveTo>
                  <a:lnTo>
                    <a:pt x="6850" y="127591"/>
                  </a:lnTo>
                  <a:lnTo>
                    <a:pt x="10850" y="127342"/>
                  </a:lnTo>
                  <a:lnTo>
                    <a:pt x="11995" y="126355"/>
                  </a:lnTo>
                  <a:lnTo>
                    <a:pt x="12760" y="124744"/>
                  </a:lnTo>
                  <a:lnTo>
                    <a:pt x="13269" y="122718"/>
                  </a:lnTo>
                  <a:lnTo>
                    <a:pt x="14403" y="121367"/>
                  </a:lnTo>
                  <a:lnTo>
                    <a:pt x="15952" y="120467"/>
                  </a:lnTo>
                  <a:lnTo>
                    <a:pt x="17779" y="119866"/>
                  </a:lnTo>
                  <a:lnTo>
                    <a:pt x="27934" y="119021"/>
                  </a:lnTo>
                  <a:lnTo>
                    <a:pt x="37205" y="118770"/>
                  </a:lnTo>
                  <a:lnTo>
                    <a:pt x="62252" y="118675"/>
                  </a:lnTo>
                  <a:lnTo>
                    <a:pt x="67696" y="117719"/>
                  </a:lnTo>
                  <a:lnTo>
                    <a:pt x="73705" y="116129"/>
                  </a:lnTo>
                  <a:lnTo>
                    <a:pt x="80093" y="114117"/>
                  </a:lnTo>
                  <a:lnTo>
                    <a:pt x="91424" y="111881"/>
                  </a:lnTo>
                  <a:lnTo>
                    <a:pt x="101751" y="109935"/>
                  </a:lnTo>
                  <a:lnTo>
                    <a:pt x="111633" y="105895"/>
                  </a:lnTo>
                  <a:lnTo>
                    <a:pt x="121317" y="100925"/>
                  </a:lnTo>
                  <a:lnTo>
                    <a:pt x="130912" y="95541"/>
                  </a:lnTo>
                  <a:lnTo>
                    <a:pt x="154774" y="81483"/>
                  </a:lnTo>
                  <a:lnTo>
                    <a:pt x="159539" y="77684"/>
                  </a:lnTo>
                  <a:lnTo>
                    <a:pt x="164303" y="73247"/>
                  </a:lnTo>
                  <a:lnTo>
                    <a:pt x="169067" y="68384"/>
                  </a:lnTo>
                  <a:lnTo>
                    <a:pt x="173036" y="64190"/>
                  </a:lnTo>
                  <a:lnTo>
                    <a:pt x="179564" y="56989"/>
                  </a:lnTo>
                  <a:lnTo>
                    <a:pt x="187700" y="47580"/>
                  </a:lnTo>
                  <a:lnTo>
                    <a:pt x="190222" y="43652"/>
                  </a:lnTo>
                  <a:lnTo>
                    <a:pt x="192695" y="39129"/>
                  </a:lnTo>
                  <a:lnTo>
                    <a:pt x="195139" y="34209"/>
                  </a:lnTo>
                  <a:lnTo>
                    <a:pt x="196767" y="29976"/>
                  </a:lnTo>
                  <a:lnTo>
                    <a:pt x="197854" y="26202"/>
                  </a:lnTo>
                  <a:lnTo>
                    <a:pt x="198578" y="22733"/>
                  </a:lnTo>
                  <a:lnTo>
                    <a:pt x="199060" y="19468"/>
                  </a:lnTo>
                  <a:lnTo>
                    <a:pt x="199596" y="13300"/>
                  </a:lnTo>
                  <a:lnTo>
                    <a:pt x="198945" y="11274"/>
                  </a:lnTo>
                  <a:lnTo>
                    <a:pt x="197717" y="9924"/>
                  </a:lnTo>
                  <a:lnTo>
                    <a:pt x="190081" y="5483"/>
                  </a:lnTo>
                  <a:lnTo>
                    <a:pt x="186252" y="3205"/>
                  </a:lnTo>
                  <a:lnTo>
                    <a:pt x="177765" y="675"/>
                  </a:lnTo>
                  <a:lnTo>
                    <a:pt x="173279" y="0"/>
                  </a:lnTo>
                  <a:lnTo>
                    <a:pt x="169494" y="503"/>
                  </a:lnTo>
                  <a:lnTo>
                    <a:pt x="166178" y="1790"/>
                  </a:lnTo>
                  <a:lnTo>
                    <a:pt x="163173" y="3601"/>
                  </a:lnTo>
                  <a:lnTo>
                    <a:pt x="153484" y="5613"/>
                  </a:lnTo>
                  <a:lnTo>
                    <a:pt x="147567" y="6150"/>
                  </a:lnTo>
                  <a:lnTo>
                    <a:pt x="138875" y="9286"/>
                  </a:lnTo>
                  <a:lnTo>
                    <a:pt x="131572" y="14807"/>
                  </a:lnTo>
                  <a:lnTo>
                    <a:pt x="127402" y="18947"/>
                  </a:lnTo>
                  <a:lnTo>
                    <a:pt x="119330" y="27673"/>
                  </a:lnTo>
                  <a:lnTo>
                    <a:pt x="113095" y="34727"/>
                  </a:lnTo>
                  <a:lnTo>
                    <a:pt x="110323" y="39846"/>
                  </a:lnTo>
                  <a:lnTo>
                    <a:pt x="107680" y="46117"/>
                  </a:lnTo>
                  <a:lnTo>
                    <a:pt x="105124" y="53155"/>
                  </a:lnTo>
                  <a:lnTo>
                    <a:pt x="101833" y="59751"/>
                  </a:lnTo>
                  <a:lnTo>
                    <a:pt x="98051" y="66054"/>
                  </a:lnTo>
                  <a:lnTo>
                    <a:pt x="93942" y="72161"/>
                  </a:lnTo>
                  <a:lnTo>
                    <a:pt x="91203" y="79090"/>
                  </a:lnTo>
                  <a:lnTo>
                    <a:pt x="89377" y="86567"/>
                  </a:lnTo>
                  <a:lnTo>
                    <a:pt x="88160" y="94409"/>
                  </a:lnTo>
                  <a:lnTo>
                    <a:pt x="87348" y="101542"/>
                  </a:lnTo>
                  <a:lnTo>
                    <a:pt x="86808" y="108202"/>
                  </a:lnTo>
                  <a:lnTo>
                    <a:pt x="86446" y="114547"/>
                  </a:lnTo>
                  <a:lnTo>
                    <a:pt x="86206" y="120683"/>
                  </a:lnTo>
                  <a:lnTo>
                    <a:pt x="85939" y="132579"/>
                  </a:lnTo>
                  <a:lnTo>
                    <a:pt x="85789" y="149987"/>
                  </a:lnTo>
                  <a:lnTo>
                    <a:pt x="86561" y="155739"/>
                  </a:lnTo>
                  <a:lnTo>
                    <a:pt x="87871" y="161479"/>
                  </a:lnTo>
                  <a:lnTo>
                    <a:pt x="89536" y="167210"/>
                  </a:lnTo>
                  <a:lnTo>
                    <a:pt x="91441" y="171983"/>
                  </a:lnTo>
                  <a:lnTo>
                    <a:pt x="93505" y="176118"/>
                  </a:lnTo>
                  <a:lnTo>
                    <a:pt x="95674" y="179827"/>
                  </a:lnTo>
                  <a:lnTo>
                    <a:pt x="97914" y="183252"/>
                  </a:lnTo>
                  <a:lnTo>
                    <a:pt x="102519" y="189598"/>
                  </a:lnTo>
                  <a:lnTo>
                    <a:pt x="109328" y="195593"/>
                  </a:lnTo>
                  <a:lnTo>
                    <a:pt x="113367" y="198526"/>
                  </a:lnTo>
                  <a:lnTo>
                    <a:pt x="122088" y="201784"/>
                  </a:lnTo>
                  <a:lnTo>
                    <a:pt x="132049" y="203232"/>
                  </a:lnTo>
                  <a:lnTo>
                    <a:pt x="138039" y="203618"/>
                  </a:lnTo>
                  <a:lnTo>
                    <a:pt x="144414" y="203875"/>
                  </a:lnTo>
                  <a:lnTo>
                    <a:pt x="151045" y="203094"/>
                  </a:lnTo>
                  <a:lnTo>
                    <a:pt x="157846" y="201621"/>
                  </a:lnTo>
                  <a:lnTo>
                    <a:pt x="164762" y="199687"/>
                  </a:lnTo>
                  <a:lnTo>
                    <a:pt x="172548" y="196492"/>
                  </a:lnTo>
                  <a:lnTo>
                    <a:pt x="180914" y="192457"/>
                  </a:lnTo>
                  <a:lnTo>
                    <a:pt x="189666" y="187862"/>
                  </a:lnTo>
                  <a:lnTo>
                    <a:pt x="207856" y="177677"/>
                  </a:lnTo>
                  <a:lnTo>
                    <a:pt x="217153" y="172294"/>
                  </a:lnTo>
                  <a:lnTo>
                    <a:pt x="227319" y="167753"/>
                  </a:lnTo>
                  <a:lnTo>
                    <a:pt x="238065" y="163773"/>
                  </a:lnTo>
                  <a:lnTo>
                    <a:pt x="249198" y="160167"/>
                  </a:lnTo>
                  <a:lnTo>
                    <a:pt x="259793" y="155858"/>
                  </a:lnTo>
                  <a:lnTo>
                    <a:pt x="270034" y="151080"/>
                  </a:lnTo>
                  <a:lnTo>
                    <a:pt x="280036" y="145990"/>
                  </a:lnTo>
                  <a:lnTo>
                    <a:pt x="289084" y="141644"/>
                  </a:lnTo>
                  <a:lnTo>
                    <a:pt x="305488" y="134276"/>
                  </a:lnTo>
                  <a:lnTo>
                    <a:pt x="313196" y="130025"/>
                  </a:lnTo>
                  <a:lnTo>
                    <a:pt x="320716" y="125286"/>
                  </a:lnTo>
                  <a:lnTo>
                    <a:pt x="328111" y="120221"/>
                  </a:lnTo>
                  <a:lnTo>
                    <a:pt x="338444" y="114594"/>
                  </a:lnTo>
                  <a:lnTo>
                    <a:pt x="348724" y="111426"/>
                  </a:lnTo>
                  <a:lnTo>
                    <a:pt x="351545" y="110982"/>
                  </a:lnTo>
                  <a:lnTo>
                    <a:pt x="354220" y="109733"/>
                  </a:lnTo>
                  <a:lnTo>
                    <a:pt x="356797" y="107948"/>
                  </a:lnTo>
                  <a:lnTo>
                    <a:pt x="364331" y="1015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4"/>
            <p:cNvSpPr/>
            <p:nvPr/>
          </p:nvSpPr>
          <p:spPr>
            <a:xfrm>
              <a:off x="6900862" y="2263140"/>
              <a:ext cx="206016" cy="368187"/>
            </a:xfrm>
            <a:custGeom>
              <a:avLst/>
              <a:gdLst/>
              <a:ahLst/>
              <a:cxnLst/>
              <a:rect l="0" t="0" r="0" b="0"/>
              <a:pathLst>
                <a:path w="206016" h="368187">
                  <a:moveTo>
                    <a:pt x="0" y="0"/>
                  </a:moveTo>
                  <a:lnTo>
                    <a:pt x="0" y="16482"/>
                  </a:lnTo>
                  <a:lnTo>
                    <a:pt x="795" y="20513"/>
                  </a:lnTo>
                  <a:lnTo>
                    <a:pt x="3793" y="27532"/>
                  </a:lnTo>
                  <a:lnTo>
                    <a:pt x="5655" y="38906"/>
                  </a:lnTo>
                  <a:lnTo>
                    <a:pt x="6152" y="45940"/>
                  </a:lnTo>
                  <a:lnTo>
                    <a:pt x="7276" y="52534"/>
                  </a:lnTo>
                  <a:lnTo>
                    <a:pt x="8820" y="58835"/>
                  </a:lnTo>
                  <a:lnTo>
                    <a:pt x="12651" y="71869"/>
                  </a:lnTo>
                  <a:lnTo>
                    <a:pt x="52389" y="214315"/>
                  </a:lnTo>
                  <a:lnTo>
                    <a:pt x="53977" y="222887"/>
                  </a:lnTo>
                  <a:lnTo>
                    <a:pt x="55034" y="231459"/>
                  </a:lnTo>
                  <a:lnTo>
                    <a:pt x="55740" y="240031"/>
                  </a:lnTo>
                  <a:lnTo>
                    <a:pt x="57004" y="248603"/>
                  </a:lnTo>
                  <a:lnTo>
                    <a:pt x="58641" y="257175"/>
                  </a:lnTo>
                  <a:lnTo>
                    <a:pt x="60525" y="265747"/>
                  </a:lnTo>
                  <a:lnTo>
                    <a:pt x="62575" y="273367"/>
                  </a:lnTo>
                  <a:lnTo>
                    <a:pt x="64736" y="280353"/>
                  </a:lnTo>
                  <a:lnTo>
                    <a:pt x="66970" y="286914"/>
                  </a:lnTo>
                  <a:lnTo>
                    <a:pt x="68459" y="293193"/>
                  </a:lnTo>
                  <a:lnTo>
                    <a:pt x="69452" y="299285"/>
                  </a:lnTo>
                  <a:lnTo>
                    <a:pt x="70114" y="305250"/>
                  </a:lnTo>
                  <a:lnTo>
                    <a:pt x="72966" y="314419"/>
                  </a:lnTo>
                  <a:lnTo>
                    <a:pt x="74838" y="318198"/>
                  </a:lnTo>
                  <a:lnTo>
                    <a:pt x="76918" y="327476"/>
                  </a:lnTo>
                  <a:lnTo>
                    <a:pt x="77843" y="336997"/>
                  </a:lnTo>
                  <a:lnTo>
                    <a:pt x="78363" y="347713"/>
                  </a:lnTo>
                  <a:lnTo>
                    <a:pt x="78573" y="359508"/>
                  </a:lnTo>
                  <a:lnTo>
                    <a:pt x="74786" y="355335"/>
                  </a:lnTo>
                  <a:lnTo>
                    <a:pt x="73670" y="353095"/>
                  </a:lnTo>
                  <a:lnTo>
                    <a:pt x="71306" y="345391"/>
                  </a:lnTo>
                  <a:lnTo>
                    <a:pt x="66725" y="337076"/>
                  </a:lnTo>
                  <a:lnTo>
                    <a:pt x="64220" y="327628"/>
                  </a:lnTo>
                  <a:lnTo>
                    <a:pt x="60822" y="318332"/>
                  </a:lnTo>
                  <a:lnTo>
                    <a:pt x="58782" y="310391"/>
                  </a:lnTo>
                  <a:lnTo>
                    <a:pt x="57875" y="302734"/>
                  </a:lnTo>
                  <a:lnTo>
                    <a:pt x="57473" y="292981"/>
                  </a:lnTo>
                  <a:lnTo>
                    <a:pt x="57246" y="272229"/>
                  </a:lnTo>
                  <a:lnTo>
                    <a:pt x="58008" y="265306"/>
                  </a:lnTo>
                  <a:lnTo>
                    <a:pt x="59310" y="258785"/>
                  </a:lnTo>
                  <a:lnTo>
                    <a:pt x="62079" y="247413"/>
                  </a:lnTo>
                  <a:lnTo>
                    <a:pt x="63309" y="239184"/>
                  </a:lnTo>
                  <a:lnTo>
                    <a:pt x="68090" y="229811"/>
                  </a:lnTo>
                  <a:lnTo>
                    <a:pt x="71587" y="224645"/>
                  </a:lnTo>
                  <a:lnTo>
                    <a:pt x="77590" y="216365"/>
                  </a:lnTo>
                  <a:lnTo>
                    <a:pt x="83696" y="209510"/>
                  </a:lnTo>
                  <a:lnTo>
                    <a:pt x="87548" y="206348"/>
                  </a:lnTo>
                  <a:lnTo>
                    <a:pt x="91703" y="203288"/>
                  </a:lnTo>
                  <a:lnTo>
                    <a:pt x="96060" y="200295"/>
                  </a:lnTo>
                  <a:lnTo>
                    <a:pt x="105136" y="194430"/>
                  </a:lnTo>
                  <a:lnTo>
                    <a:pt x="119169" y="185773"/>
                  </a:lnTo>
                  <a:lnTo>
                    <a:pt x="124690" y="183856"/>
                  </a:lnTo>
                  <a:lnTo>
                    <a:pt x="130752" y="182578"/>
                  </a:lnTo>
                  <a:lnTo>
                    <a:pt x="137175" y="181726"/>
                  </a:lnTo>
                  <a:lnTo>
                    <a:pt x="143044" y="181158"/>
                  </a:lnTo>
                  <a:lnTo>
                    <a:pt x="148544" y="180780"/>
                  </a:lnTo>
                  <a:lnTo>
                    <a:pt x="153798" y="180527"/>
                  </a:lnTo>
                  <a:lnTo>
                    <a:pt x="158889" y="181311"/>
                  </a:lnTo>
                  <a:lnTo>
                    <a:pt x="163870" y="182787"/>
                  </a:lnTo>
                  <a:lnTo>
                    <a:pt x="168778" y="184723"/>
                  </a:lnTo>
                  <a:lnTo>
                    <a:pt x="173637" y="186966"/>
                  </a:lnTo>
                  <a:lnTo>
                    <a:pt x="178464" y="189414"/>
                  </a:lnTo>
                  <a:lnTo>
                    <a:pt x="183271" y="191998"/>
                  </a:lnTo>
                  <a:lnTo>
                    <a:pt x="187268" y="194674"/>
                  </a:lnTo>
                  <a:lnTo>
                    <a:pt x="190727" y="197410"/>
                  </a:lnTo>
                  <a:lnTo>
                    <a:pt x="193827" y="200186"/>
                  </a:lnTo>
                  <a:lnTo>
                    <a:pt x="195893" y="203943"/>
                  </a:lnTo>
                  <a:lnTo>
                    <a:pt x="198189" y="213196"/>
                  </a:lnTo>
                  <a:lnTo>
                    <a:pt x="201326" y="221119"/>
                  </a:lnTo>
                  <a:lnTo>
                    <a:pt x="203274" y="224565"/>
                  </a:lnTo>
                  <a:lnTo>
                    <a:pt x="205438" y="233474"/>
                  </a:lnTo>
                  <a:lnTo>
                    <a:pt x="206015" y="238516"/>
                  </a:lnTo>
                  <a:lnTo>
                    <a:pt x="205606" y="244736"/>
                  </a:lnTo>
                  <a:lnTo>
                    <a:pt x="204540" y="251740"/>
                  </a:lnTo>
                  <a:lnTo>
                    <a:pt x="203036" y="259266"/>
                  </a:lnTo>
                  <a:lnTo>
                    <a:pt x="201238" y="266189"/>
                  </a:lnTo>
                  <a:lnTo>
                    <a:pt x="199247" y="272709"/>
                  </a:lnTo>
                  <a:lnTo>
                    <a:pt x="197125" y="278961"/>
                  </a:lnTo>
                  <a:lnTo>
                    <a:pt x="194123" y="285034"/>
                  </a:lnTo>
                  <a:lnTo>
                    <a:pt x="190534" y="290987"/>
                  </a:lnTo>
                  <a:lnTo>
                    <a:pt x="186555" y="296861"/>
                  </a:lnTo>
                  <a:lnTo>
                    <a:pt x="182314" y="301730"/>
                  </a:lnTo>
                  <a:lnTo>
                    <a:pt x="177899" y="305928"/>
                  </a:lnTo>
                  <a:lnTo>
                    <a:pt x="155615" y="324061"/>
                  </a:lnTo>
                  <a:lnTo>
                    <a:pt x="149781" y="328435"/>
                  </a:lnTo>
                  <a:lnTo>
                    <a:pt x="144304" y="332305"/>
                  </a:lnTo>
                  <a:lnTo>
                    <a:pt x="139065" y="335836"/>
                  </a:lnTo>
                  <a:lnTo>
                    <a:pt x="133192" y="340096"/>
                  </a:lnTo>
                  <a:lnTo>
                    <a:pt x="120315" y="349908"/>
                  </a:lnTo>
                  <a:lnTo>
                    <a:pt x="114341" y="353287"/>
                  </a:lnTo>
                  <a:lnTo>
                    <a:pt x="108772" y="355540"/>
                  </a:lnTo>
                  <a:lnTo>
                    <a:pt x="103470" y="357041"/>
                  </a:lnTo>
                  <a:lnTo>
                    <a:pt x="98350" y="358995"/>
                  </a:lnTo>
                  <a:lnTo>
                    <a:pt x="93347" y="361250"/>
                  </a:lnTo>
                  <a:lnTo>
                    <a:pt x="88426" y="363706"/>
                  </a:lnTo>
                  <a:lnTo>
                    <a:pt x="83557" y="365343"/>
                  </a:lnTo>
                  <a:lnTo>
                    <a:pt x="78723" y="366434"/>
                  </a:lnTo>
                  <a:lnTo>
                    <a:pt x="73913" y="367162"/>
                  </a:lnTo>
                  <a:lnTo>
                    <a:pt x="69914" y="367647"/>
                  </a:lnTo>
                  <a:lnTo>
                    <a:pt x="66453" y="367970"/>
                  </a:lnTo>
                  <a:lnTo>
                    <a:pt x="63353" y="368186"/>
                  </a:lnTo>
                  <a:lnTo>
                    <a:pt x="60491" y="367377"/>
                  </a:lnTo>
                  <a:lnTo>
                    <a:pt x="55196" y="363938"/>
                  </a:lnTo>
                  <a:lnTo>
                    <a:pt x="50196" y="361775"/>
                  </a:lnTo>
                  <a:lnTo>
                    <a:pt x="45328" y="360814"/>
                  </a:lnTo>
                  <a:lnTo>
                    <a:pt x="40519" y="360387"/>
                  </a:lnTo>
                  <a:lnTo>
                    <a:pt x="38919" y="359320"/>
                  </a:lnTo>
                  <a:lnTo>
                    <a:pt x="37853" y="357657"/>
                  </a:lnTo>
                  <a:lnTo>
                    <a:pt x="36140" y="352694"/>
                  </a:lnTo>
                  <a:lnTo>
                    <a:pt x="36794" y="351334"/>
                  </a:lnTo>
                  <a:lnTo>
                    <a:pt x="42863" y="34289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5"/>
            <p:cNvSpPr/>
            <p:nvPr/>
          </p:nvSpPr>
          <p:spPr>
            <a:xfrm>
              <a:off x="7165610" y="2417559"/>
              <a:ext cx="149591" cy="197054"/>
            </a:xfrm>
            <a:custGeom>
              <a:avLst/>
              <a:gdLst/>
              <a:ahLst/>
              <a:cxnLst/>
              <a:rect l="0" t="0" r="0" b="0"/>
              <a:pathLst>
                <a:path w="149591" h="197054">
                  <a:moveTo>
                    <a:pt x="106727" y="17031"/>
                  </a:moveTo>
                  <a:lnTo>
                    <a:pt x="106727" y="4260"/>
                  </a:lnTo>
                  <a:lnTo>
                    <a:pt x="105934" y="2802"/>
                  </a:lnTo>
                  <a:lnTo>
                    <a:pt x="104611" y="1830"/>
                  </a:lnTo>
                  <a:lnTo>
                    <a:pt x="101024" y="750"/>
                  </a:lnTo>
                  <a:lnTo>
                    <a:pt x="96784" y="270"/>
                  </a:lnTo>
                  <a:lnTo>
                    <a:pt x="92254" y="56"/>
                  </a:lnTo>
                  <a:lnTo>
                    <a:pt x="89934" y="0"/>
                  </a:lnTo>
                  <a:lnTo>
                    <a:pt x="87595" y="914"/>
                  </a:lnTo>
                  <a:lnTo>
                    <a:pt x="85241" y="2476"/>
                  </a:lnTo>
                  <a:lnTo>
                    <a:pt x="82878" y="4470"/>
                  </a:lnTo>
                  <a:lnTo>
                    <a:pt x="79715" y="6752"/>
                  </a:lnTo>
                  <a:lnTo>
                    <a:pt x="76020" y="9226"/>
                  </a:lnTo>
                  <a:lnTo>
                    <a:pt x="67679" y="14515"/>
                  </a:lnTo>
                  <a:lnTo>
                    <a:pt x="58682" y="20040"/>
                  </a:lnTo>
                  <a:lnTo>
                    <a:pt x="54060" y="23799"/>
                  </a:lnTo>
                  <a:lnTo>
                    <a:pt x="49390" y="28211"/>
                  </a:lnTo>
                  <a:lnTo>
                    <a:pt x="44690" y="33056"/>
                  </a:lnTo>
                  <a:lnTo>
                    <a:pt x="39969" y="39144"/>
                  </a:lnTo>
                  <a:lnTo>
                    <a:pt x="35234" y="46061"/>
                  </a:lnTo>
                  <a:lnTo>
                    <a:pt x="30491" y="53529"/>
                  </a:lnTo>
                  <a:lnTo>
                    <a:pt x="26534" y="60413"/>
                  </a:lnTo>
                  <a:lnTo>
                    <a:pt x="23103" y="66907"/>
                  </a:lnTo>
                  <a:lnTo>
                    <a:pt x="20021" y="73142"/>
                  </a:lnTo>
                  <a:lnTo>
                    <a:pt x="17174" y="80155"/>
                  </a:lnTo>
                  <a:lnTo>
                    <a:pt x="14481" y="87689"/>
                  </a:lnTo>
                  <a:lnTo>
                    <a:pt x="11892" y="95568"/>
                  </a:lnTo>
                  <a:lnTo>
                    <a:pt x="9373" y="102727"/>
                  </a:lnTo>
                  <a:lnTo>
                    <a:pt x="4457" y="115760"/>
                  </a:lnTo>
                  <a:lnTo>
                    <a:pt x="2828" y="121903"/>
                  </a:lnTo>
                  <a:lnTo>
                    <a:pt x="1742" y="127903"/>
                  </a:lnTo>
                  <a:lnTo>
                    <a:pt x="1019" y="133808"/>
                  </a:lnTo>
                  <a:lnTo>
                    <a:pt x="537" y="139650"/>
                  </a:lnTo>
                  <a:lnTo>
                    <a:pt x="215" y="145449"/>
                  </a:lnTo>
                  <a:lnTo>
                    <a:pt x="0" y="151221"/>
                  </a:lnTo>
                  <a:lnTo>
                    <a:pt x="651" y="156973"/>
                  </a:lnTo>
                  <a:lnTo>
                    <a:pt x="1878" y="162713"/>
                  </a:lnTo>
                  <a:lnTo>
                    <a:pt x="5760" y="176511"/>
                  </a:lnTo>
                  <a:lnTo>
                    <a:pt x="8407" y="180938"/>
                  </a:lnTo>
                  <a:lnTo>
                    <a:pt x="10224" y="183453"/>
                  </a:lnTo>
                  <a:lnTo>
                    <a:pt x="12230" y="185129"/>
                  </a:lnTo>
                  <a:lnTo>
                    <a:pt x="16574" y="186991"/>
                  </a:lnTo>
                  <a:lnTo>
                    <a:pt x="21151" y="187818"/>
                  </a:lnTo>
                  <a:lnTo>
                    <a:pt x="23483" y="188039"/>
                  </a:lnTo>
                  <a:lnTo>
                    <a:pt x="26625" y="187234"/>
                  </a:lnTo>
                  <a:lnTo>
                    <a:pt x="30308" y="185744"/>
                  </a:lnTo>
                  <a:lnTo>
                    <a:pt x="34349" y="183799"/>
                  </a:lnTo>
                  <a:lnTo>
                    <a:pt x="37837" y="182502"/>
                  </a:lnTo>
                  <a:lnTo>
                    <a:pt x="40957" y="181637"/>
                  </a:lnTo>
                  <a:lnTo>
                    <a:pt x="43831" y="181061"/>
                  </a:lnTo>
                  <a:lnTo>
                    <a:pt x="47334" y="178772"/>
                  </a:lnTo>
                  <a:lnTo>
                    <a:pt x="51256" y="175340"/>
                  </a:lnTo>
                  <a:lnTo>
                    <a:pt x="55460" y="171148"/>
                  </a:lnTo>
                  <a:lnTo>
                    <a:pt x="59055" y="167400"/>
                  </a:lnTo>
                  <a:lnTo>
                    <a:pt x="62245" y="163950"/>
                  </a:lnTo>
                  <a:lnTo>
                    <a:pt x="65167" y="160697"/>
                  </a:lnTo>
                  <a:lnTo>
                    <a:pt x="76863" y="147017"/>
                  </a:lnTo>
                  <a:lnTo>
                    <a:pt x="80467" y="141788"/>
                  </a:lnTo>
                  <a:lnTo>
                    <a:pt x="83664" y="136397"/>
                  </a:lnTo>
                  <a:lnTo>
                    <a:pt x="86589" y="130899"/>
                  </a:lnTo>
                  <a:lnTo>
                    <a:pt x="89333" y="125328"/>
                  </a:lnTo>
                  <a:lnTo>
                    <a:pt x="91956" y="119709"/>
                  </a:lnTo>
                  <a:lnTo>
                    <a:pt x="94499" y="114057"/>
                  </a:lnTo>
                  <a:lnTo>
                    <a:pt x="96987" y="107433"/>
                  </a:lnTo>
                  <a:lnTo>
                    <a:pt x="99441" y="100159"/>
                  </a:lnTo>
                  <a:lnTo>
                    <a:pt x="101869" y="92452"/>
                  </a:lnTo>
                  <a:lnTo>
                    <a:pt x="103488" y="86362"/>
                  </a:lnTo>
                  <a:lnTo>
                    <a:pt x="104568" y="81349"/>
                  </a:lnTo>
                  <a:lnTo>
                    <a:pt x="105288" y="77055"/>
                  </a:lnTo>
                  <a:lnTo>
                    <a:pt x="105768" y="72286"/>
                  </a:lnTo>
                  <a:lnTo>
                    <a:pt x="106088" y="67203"/>
                  </a:lnTo>
                  <a:lnTo>
                    <a:pt x="106301" y="61909"/>
                  </a:lnTo>
                  <a:lnTo>
                    <a:pt x="106538" y="50947"/>
                  </a:lnTo>
                  <a:lnTo>
                    <a:pt x="106724" y="18866"/>
                  </a:lnTo>
                  <a:lnTo>
                    <a:pt x="107519" y="18255"/>
                  </a:lnTo>
                  <a:lnTo>
                    <a:pt x="110519" y="17574"/>
                  </a:lnTo>
                  <a:lnTo>
                    <a:pt x="111637" y="18346"/>
                  </a:lnTo>
                  <a:lnTo>
                    <a:pt x="112382" y="19812"/>
                  </a:lnTo>
                  <a:lnTo>
                    <a:pt x="113210" y="23982"/>
                  </a:lnTo>
                  <a:lnTo>
                    <a:pt x="113577" y="29010"/>
                  </a:lnTo>
                  <a:lnTo>
                    <a:pt x="113741" y="34420"/>
                  </a:lnTo>
                  <a:lnTo>
                    <a:pt x="113833" y="45361"/>
                  </a:lnTo>
                  <a:lnTo>
                    <a:pt x="113870" y="99943"/>
                  </a:lnTo>
                  <a:lnTo>
                    <a:pt x="114665" y="105643"/>
                  </a:lnTo>
                  <a:lnTo>
                    <a:pt x="115987" y="111348"/>
                  </a:lnTo>
                  <a:lnTo>
                    <a:pt x="117663" y="117057"/>
                  </a:lnTo>
                  <a:lnTo>
                    <a:pt x="118781" y="122767"/>
                  </a:lnTo>
                  <a:lnTo>
                    <a:pt x="119525" y="128479"/>
                  </a:lnTo>
                  <a:lnTo>
                    <a:pt x="120022" y="134192"/>
                  </a:lnTo>
                  <a:lnTo>
                    <a:pt x="121146" y="139906"/>
                  </a:lnTo>
                  <a:lnTo>
                    <a:pt x="122690" y="145620"/>
                  </a:lnTo>
                  <a:lnTo>
                    <a:pt x="124513" y="151334"/>
                  </a:lnTo>
                  <a:lnTo>
                    <a:pt x="126521" y="156096"/>
                  </a:lnTo>
                  <a:lnTo>
                    <a:pt x="128655" y="160224"/>
                  </a:lnTo>
                  <a:lnTo>
                    <a:pt x="130870" y="163928"/>
                  </a:lnTo>
                  <a:lnTo>
                    <a:pt x="133142" y="167349"/>
                  </a:lnTo>
                  <a:lnTo>
                    <a:pt x="135449" y="170583"/>
                  </a:lnTo>
                  <a:lnTo>
                    <a:pt x="137782" y="173692"/>
                  </a:lnTo>
                  <a:lnTo>
                    <a:pt x="142490" y="179685"/>
                  </a:lnTo>
                  <a:lnTo>
                    <a:pt x="144856" y="182617"/>
                  </a:lnTo>
                  <a:lnTo>
                    <a:pt x="146435" y="185524"/>
                  </a:lnTo>
                  <a:lnTo>
                    <a:pt x="147487" y="188415"/>
                  </a:lnTo>
                  <a:lnTo>
                    <a:pt x="149590" y="19705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6"/>
            <p:cNvSpPr/>
            <p:nvPr/>
          </p:nvSpPr>
          <p:spPr>
            <a:xfrm>
              <a:off x="7381028" y="2400340"/>
              <a:ext cx="118454" cy="222833"/>
            </a:xfrm>
            <a:custGeom>
              <a:avLst/>
              <a:gdLst/>
              <a:ahLst/>
              <a:cxnLst/>
              <a:rect l="0" t="0" r="0" b="0"/>
              <a:pathLst>
                <a:path w="118454" h="222833">
                  <a:moveTo>
                    <a:pt x="105622" y="17105"/>
                  </a:moveTo>
                  <a:lnTo>
                    <a:pt x="105622" y="417"/>
                  </a:lnTo>
                  <a:lnTo>
                    <a:pt x="103505" y="163"/>
                  </a:lnTo>
                  <a:lnTo>
                    <a:pt x="99919" y="50"/>
                  </a:lnTo>
                  <a:lnTo>
                    <a:pt x="95679" y="0"/>
                  </a:lnTo>
                  <a:lnTo>
                    <a:pt x="93436" y="939"/>
                  </a:lnTo>
                  <a:lnTo>
                    <a:pt x="91148" y="2517"/>
                  </a:lnTo>
                  <a:lnTo>
                    <a:pt x="88829" y="4522"/>
                  </a:lnTo>
                  <a:lnTo>
                    <a:pt x="85696" y="6811"/>
                  </a:lnTo>
                  <a:lnTo>
                    <a:pt x="82019" y="9290"/>
                  </a:lnTo>
                  <a:lnTo>
                    <a:pt x="73699" y="14584"/>
                  </a:lnTo>
                  <a:lnTo>
                    <a:pt x="64712" y="20112"/>
                  </a:lnTo>
                  <a:lnTo>
                    <a:pt x="60092" y="23872"/>
                  </a:lnTo>
                  <a:lnTo>
                    <a:pt x="55425" y="28284"/>
                  </a:lnTo>
                  <a:lnTo>
                    <a:pt x="50726" y="33130"/>
                  </a:lnTo>
                  <a:lnTo>
                    <a:pt x="46006" y="38266"/>
                  </a:lnTo>
                  <a:lnTo>
                    <a:pt x="36527" y="49052"/>
                  </a:lnTo>
                  <a:lnTo>
                    <a:pt x="3646" y="88054"/>
                  </a:lnTo>
                  <a:lnTo>
                    <a:pt x="1919" y="91074"/>
                  </a:lnTo>
                  <a:lnTo>
                    <a:pt x="0" y="96970"/>
                  </a:lnTo>
                  <a:lnTo>
                    <a:pt x="283" y="99876"/>
                  </a:lnTo>
                  <a:lnTo>
                    <a:pt x="1264" y="102765"/>
                  </a:lnTo>
                  <a:lnTo>
                    <a:pt x="2713" y="105644"/>
                  </a:lnTo>
                  <a:lnTo>
                    <a:pt x="4322" y="111383"/>
                  </a:lnTo>
                  <a:lnTo>
                    <a:pt x="4751" y="114247"/>
                  </a:lnTo>
                  <a:lnTo>
                    <a:pt x="7345" y="119969"/>
                  </a:lnTo>
                  <a:lnTo>
                    <a:pt x="9148" y="122829"/>
                  </a:lnTo>
                  <a:lnTo>
                    <a:pt x="11937" y="124735"/>
                  </a:lnTo>
                  <a:lnTo>
                    <a:pt x="15384" y="126005"/>
                  </a:lnTo>
                  <a:lnTo>
                    <a:pt x="19269" y="126853"/>
                  </a:lnTo>
                  <a:lnTo>
                    <a:pt x="24241" y="128370"/>
                  </a:lnTo>
                  <a:lnTo>
                    <a:pt x="29937" y="130334"/>
                  </a:lnTo>
                  <a:lnTo>
                    <a:pt x="36115" y="132596"/>
                  </a:lnTo>
                  <a:lnTo>
                    <a:pt x="41822" y="134104"/>
                  </a:lnTo>
                  <a:lnTo>
                    <a:pt x="47213" y="135109"/>
                  </a:lnTo>
                  <a:lnTo>
                    <a:pt x="52395" y="135779"/>
                  </a:lnTo>
                  <a:lnTo>
                    <a:pt x="58231" y="137178"/>
                  </a:lnTo>
                  <a:lnTo>
                    <a:pt x="64503" y="139064"/>
                  </a:lnTo>
                  <a:lnTo>
                    <a:pt x="71065" y="141273"/>
                  </a:lnTo>
                  <a:lnTo>
                    <a:pt x="77028" y="143699"/>
                  </a:lnTo>
                  <a:lnTo>
                    <a:pt x="82590" y="146268"/>
                  </a:lnTo>
                  <a:lnTo>
                    <a:pt x="87886" y="148934"/>
                  </a:lnTo>
                  <a:lnTo>
                    <a:pt x="92211" y="150711"/>
                  </a:lnTo>
                  <a:lnTo>
                    <a:pt x="95886" y="151895"/>
                  </a:lnTo>
                  <a:lnTo>
                    <a:pt x="99132" y="152685"/>
                  </a:lnTo>
                  <a:lnTo>
                    <a:pt x="102089" y="154164"/>
                  </a:lnTo>
                  <a:lnTo>
                    <a:pt x="104854" y="156103"/>
                  </a:lnTo>
                  <a:lnTo>
                    <a:pt x="107491" y="158348"/>
                  </a:lnTo>
                  <a:lnTo>
                    <a:pt x="110043" y="160797"/>
                  </a:lnTo>
                  <a:lnTo>
                    <a:pt x="112537" y="163382"/>
                  </a:lnTo>
                  <a:lnTo>
                    <a:pt x="114995" y="166058"/>
                  </a:lnTo>
                  <a:lnTo>
                    <a:pt x="116633" y="168794"/>
                  </a:lnTo>
                  <a:lnTo>
                    <a:pt x="118453" y="174375"/>
                  </a:lnTo>
                  <a:lnTo>
                    <a:pt x="118145" y="177196"/>
                  </a:lnTo>
                  <a:lnTo>
                    <a:pt x="117146" y="180030"/>
                  </a:lnTo>
                  <a:lnTo>
                    <a:pt x="115685" y="182872"/>
                  </a:lnTo>
                  <a:lnTo>
                    <a:pt x="114712" y="186671"/>
                  </a:lnTo>
                  <a:lnTo>
                    <a:pt x="114063" y="191109"/>
                  </a:lnTo>
                  <a:lnTo>
                    <a:pt x="113630" y="195972"/>
                  </a:lnTo>
                  <a:lnTo>
                    <a:pt x="112548" y="199215"/>
                  </a:lnTo>
                  <a:lnTo>
                    <a:pt x="111034" y="201376"/>
                  </a:lnTo>
                  <a:lnTo>
                    <a:pt x="109229" y="202817"/>
                  </a:lnTo>
                  <a:lnTo>
                    <a:pt x="106439" y="204731"/>
                  </a:lnTo>
                  <a:lnTo>
                    <a:pt x="99106" y="209396"/>
                  </a:lnTo>
                  <a:lnTo>
                    <a:pt x="95721" y="211974"/>
                  </a:lnTo>
                  <a:lnTo>
                    <a:pt x="92672" y="214645"/>
                  </a:lnTo>
                  <a:lnTo>
                    <a:pt x="89845" y="217378"/>
                  </a:lnTo>
                  <a:lnTo>
                    <a:pt x="86372" y="219200"/>
                  </a:lnTo>
                  <a:lnTo>
                    <a:pt x="82469" y="220415"/>
                  </a:lnTo>
                  <a:lnTo>
                    <a:pt x="78281" y="221225"/>
                  </a:lnTo>
                  <a:lnTo>
                    <a:pt x="74695" y="221765"/>
                  </a:lnTo>
                  <a:lnTo>
                    <a:pt x="71510" y="222125"/>
                  </a:lnTo>
                  <a:lnTo>
                    <a:pt x="68593" y="222365"/>
                  </a:lnTo>
                  <a:lnTo>
                    <a:pt x="65060" y="222525"/>
                  </a:lnTo>
                  <a:lnTo>
                    <a:pt x="53299" y="222750"/>
                  </a:lnTo>
                  <a:lnTo>
                    <a:pt x="39269" y="222832"/>
                  </a:lnTo>
                  <a:lnTo>
                    <a:pt x="36780" y="221884"/>
                  </a:lnTo>
                  <a:lnTo>
                    <a:pt x="34327" y="220299"/>
                  </a:lnTo>
                  <a:lnTo>
                    <a:pt x="28480" y="215463"/>
                  </a:lnTo>
                  <a:lnTo>
                    <a:pt x="28001" y="214113"/>
                  </a:lnTo>
                  <a:lnTo>
                    <a:pt x="27230" y="207644"/>
                  </a:lnTo>
                  <a:lnTo>
                    <a:pt x="27040" y="20569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7"/>
            <p:cNvSpPr/>
            <p:nvPr/>
          </p:nvSpPr>
          <p:spPr>
            <a:xfrm>
              <a:off x="7536656" y="2418754"/>
              <a:ext cx="278607" cy="161451"/>
            </a:xfrm>
            <a:custGeom>
              <a:avLst/>
              <a:gdLst/>
              <a:ahLst/>
              <a:cxnLst/>
              <a:rect l="0" t="0" r="0" b="0"/>
              <a:pathLst>
                <a:path w="278607" h="161451">
                  <a:moveTo>
                    <a:pt x="0" y="101561"/>
                  </a:moveTo>
                  <a:lnTo>
                    <a:pt x="3793" y="101561"/>
                  </a:lnTo>
                  <a:lnTo>
                    <a:pt x="4910" y="100608"/>
                  </a:lnTo>
                  <a:lnTo>
                    <a:pt x="5654" y="99021"/>
                  </a:lnTo>
                  <a:lnTo>
                    <a:pt x="6151" y="97010"/>
                  </a:lnTo>
                  <a:lnTo>
                    <a:pt x="7275" y="95669"/>
                  </a:lnTo>
                  <a:lnTo>
                    <a:pt x="8819" y="94776"/>
                  </a:lnTo>
                  <a:lnTo>
                    <a:pt x="13207" y="93341"/>
                  </a:lnTo>
                  <a:lnTo>
                    <a:pt x="21552" y="93093"/>
                  </a:lnTo>
                  <a:lnTo>
                    <a:pt x="24687" y="92105"/>
                  </a:lnTo>
                  <a:lnTo>
                    <a:pt x="30286" y="88468"/>
                  </a:lnTo>
                  <a:lnTo>
                    <a:pt x="37538" y="86217"/>
                  </a:lnTo>
                  <a:lnTo>
                    <a:pt x="46052" y="84264"/>
                  </a:lnTo>
                  <a:lnTo>
                    <a:pt x="50545" y="82409"/>
                  </a:lnTo>
                  <a:lnTo>
                    <a:pt x="55127" y="80221"/>
                  </a:lnTo>
                  <a:lnTo>
                    <a:pt x="59771" y="77809"/>
                  </a:lnTo>
                  <a:lnTo>
                    <a:pt x="69162" y="72590"/>
                  </a:lnTo>
                  <a:lnTo>
                    <a:pt x="76511" y="69635"/>
                  </a:lnTo>
                  <a:lnTo>
                    <a:pt x="84012" y="67369"/>
                  </a:lnTo>
                  <a:lnTo>
                    <a:pt x="95282" y="63187"/>
                  </a:lnTo>
                  <a:lnTo>
                    <a:pt x="100035" y="60738"/>
                  </a:lnTo>
                  <a:lnTo>
                    <a:pt x="103997" y="58153"/>
                  </a:lnTo>
                  <a:lnTo>
                    <a:pt x="107430" y="55477"/>
                  </a:lnTo>
                  <a:lnTo>
                    <a:pt x="110513" y="52741"/>
                  </a:lnTo>
                  <a:lnTo>
                    <a:pt x="113363" y="49964"/>
                  </a:lnTo>
                  <a:lnTo>
                    <a:pt x="116057" y="47160"/>
                  </a:lnTo>
                  <a:lnTo>
                    <a:pt x="119440" y="44339"/>
                  </a:lnTo>
                  <a:lnTo>
                    <a:pt x="123283" y="41505"/>
                  </a:lnTo>
                  <a:lnTo>
                    <a:pt x="127433" y="38664"/>
                  </a:lnTo>
                  <a:lnTo>
                    <a:pt x="130993" y="35817"/>
                  </a:lnTo>
                  <a:lnTo>
                    <a:pt x="134160" y="32967"/>
                  </a:lnTo>
                  <a:lnTo>
                    <a:pt x="137065" y="30114"/>
                  </a:lnTo>
                  <a:lnTo>
                    <a:pt x="139001" y="27260"/>
                  </a:lnTo>
                  <a:lnTo>
                    <a:pt x="140293" y="24404"/>
                  </a:lnTo>
                  <a:lnTo>
                    <a:pt x="141153" y="21548"/>
                  </a:lnTo>
                  <a:lnTo>
                    <a:pt x="142521" y="19644"/>
                  </a:lnTo>
                  <a:lnTo>
                    <a:pt x="144227" y="18374"/>
                  </a:lnTo>
                  <a:lnTo>
                    <a:pt x="146157" y="17528"/>
                  </a:lnTo>
                  <a:lnTo>
                    <a:pt x="147445" y="16012"/>
                  </a:lnTo>
                  <a:lnTo>
                    <a:pt x="148302" y="14048"/>
                  </a:lnTo>
                  <a:lnTo>
                    <a:pt x="148874" y="11786"/>
                  </a:lnTo>
                  <a:lnTo>
                    <a:pt x="148462" y="10279"/>
                  </a:lnTo>
                  <a:lnTo>
                    <a:pt x="147394" y="9273"/>
                  </a:lnTo>
                  <a:lnTo>
                    <a:pt x="145887" y="8603"/>
                  </a:lnTo>
                  <a:lnTo>
                    <a:pt x="144883" y="7204"/>
                  </a:lnTo>
                  <a:lnTo>
                    <a:pt x="144213" y="5319"/>
                  </a:lnTo>
                  <a:lnTo>
                    <a:pt x="143767" y="3109"/>
                  </a:lnTo>
                  <a:lnTo>
                    <a:pt x="141883" y="1637"/>
                  </a:lnTo>
                  <a:lnTo>
                    <a:pt x="135554" y="0"/>
                  </a:lnTo>
                  <a:lnTo>
                    <a:pt x="132438" y="516"/>
                  </a:lnTo>
                  <a:lnTo>
                    <a:pt x="129568" y="1813"/>
                  </a:lnTo>
                  <a:lnTo>
                    <a:pt x="126859" y="3629"/>
                  </a:lnTo>
                  <a:lnTo>
                    <a:pt x="119618" y="5648"/>
                  </a:lnTo>
                  <a:lnTo>
                    <a:pt x="111108" y="7498"/>
                  </a:lnTo>
                  <a:lnTo>
                    <a:pt x="106616" y="9325"/>
                  </a:lnTo>
                  <a:lnTo>
                    <a:pt x="98184" y="12942"/>
                  </a:lnTo>
                  <a:lnTo>
                    <a:pt x="91792" y="14550"/>
                  </a:lnTo>
                  <a:lnTo>
                    <a:pt x="84188" y="17804"/>
                  </a:lnTo>
                  <a:lnTo>
                    <a:pt x="75517" y="22426"/>
                  </a:lnTo>
                  <a:lnTo>
                    <a:pt x="66372" y="27655"/>
                  </a:lnTo>
                  <a:lnTo>
                    <a:pt x="61710" y="31335"/>
                  </a:lnTo>
                  <a:lnTo>
                    <a:pt x="57016" y="35694"/>
                  </a:lnTo>
                  <a:lnTo>
                    <a:pt x="52298" y="40504"/>
                  </a:lnTo>
                  <a:lnTo>
                    <a:pt x="48359" y="44664"/>
                  </a:lnTo>
                  <a:lnTo>
                    <a:pt x="41866" y="51826"/>
                  </a:lnTo>
                  <a:lnTo>
                    <a:pt x="33748" y="61213"/>
                  </a:lnTo>
                  <a:lnTo>
                    <a:pt x="32024" y="64185"/>
                  </a:lnTo>
                  <a:lnTo>
                    <a:pt x="30875" y="67118"/>
                  </a:lnTo>
                  <a:lnTo>
                    <a:pt x="30108" y="70027"/>
                  </a:lnTo>
                  <a:lnTo>
                    <a:pt x="29597" y="73871"/>
                  </a:lnTo>
                  <a:lnTo>
                    <a:pt x="29256" y="78338"/>
                  </a:lnTo>
                  <a:lnTo>
                    <a:pt x="28877" y="87430"/>
                  </a:lnTo>
                  <a:lnTo>
                    <a:pt x="28710" y="94645"/>
                  </a:lnTo>
                  <a:lnTo>
                    <a:pt x="29458" y="98855"/>
                  </a:lnTo>
                  <a:lnTo>
                    <a:pt x="30751" y="103567"/>
                  </a:lnTo>
                  <a:lnTo>
                    <a:pt x="32407" y="108613"/>
                  </a:lnTo>
                  <a:lnTo>
                    <a:pt x="34305" y="112930"/>
                  </a:lnTo>
                  <a:lnTo>
                    <a:pt x="36364" y="116760"/>
                  </a:lnTo>
                  <a:lnTo>
                    <a:pt x="38531" y="120266"/>
                  </a:lnTo>
                  <a:lnTo>
                    <a:pt x="40768" y="123556"/>
                  </a:lnTo>
                  <a:lnTo>
                    <a:pt x="43053" y="126702"/>
                  </a:lnTo>
                  <a:lnTo>
                    <a:pt x="45371" y="129752"/>
                  </a:lnTo>
                  <a:lnTo>
                    <a:pt x="48504" y="132737"/>
                  </a:lnTo>
                  <a:lnTo>
                    <a:pt x="52180" y="135680"/>
                  </a:lnTo>
                  <a:lnTo>
                    <a:pt x="56218" y="138594"/>
                  </a:lnTo>
                  <a:lnTo>
                    <a:pt x="60497" y="141490"/>
                  </a:lnTo>
                  <a:lnTo>
                    <a:pt x="69486" y="147247"/>
                  </a:lnTo>
                  <a:lnTo>
                    <a:pt x="74898" y="149163"/>
                  </a:lnTo>
                  <a:lnTo>
                    <a:pt x="80889" y="150441"/>
                  </a:lnTo>
                  <a:lnTo>
                    <a:pt x="87263" y="151292"/>
                  </a:lnTo>
                  <a:lnTo>
                    <a:pt x="93100" y="152813"/>
                  </a:lnTo>
                  <a:lnTo>
                    <a:pt x="98580" y="154779"/>
                  </a:lnTo>
                  <a:lnTo>
                    <a:pt x="103820" y="157042"/>
                  </a:lnTo>
                  <a:lnTo>
                    <a:pt x="109694" y="158550"/>
                  </a:lnTo>
                  <a:lnTo>
                    <a:pt x="115992" y="159556"/>
                  </a:lnTo>
                  <a:lnTo>
                    <a:pt x="122572" y="160227"/>
                  </a:lnTo>
                  <a:lnTo>
                    <a:pt x="128545" y="160674"/>
                  </a:lnTo>
                  <a:lnTo>
                    <a:pt x="139417" y="161171"/>
                  </a:lnTo>
                  <a:lnTo>
                    <a:pt x="162046" y="161450"/>
                  </a:lnTo>
                  <a:lnTo>
                    <a:pt x="169151" y="160537"/>
                  </a:lnTo>
                  <a:lnTo>
                    <a:pt x="175473" y="158976"/>
                  </a:lnTo>
                  <a:lnTo>
                    <a:pt x="181276" y="156982"/>
                  </a:lnTo>
                  <a:lnTo>
                    <a:pt x="194073" y="152228"/>
                  </a:lnTo>
                  <a:lnTo>
                    <a:pt x="200819" y="149626"/>
                  </a:lnTo>
                  <a:lnTo>
                    <a:pt x="206904" y="146939"/>
                  </a:lnTo>
                  <a:lnTo>
                    <a:pt x="212549" y="144195"/>
                  </a:lnTo>
                  <a:lnTo>
                    <a:pt x="217899" y="141414"/>
                  </a:lnTo>
                  <a:lnTo>
                    <a:pt x="228078" y="135783"/>
                  </a:lnTo>
                  <a:lnTo>
                    <a:pt x="247547" y="124407"/>
                  </a:lnTo>
                  <a:lnTo>
                    <a:pt x="251550" y="121554"/>
                  </a:lnTo>
                  <a:lnTo>
                    <a:pt x="255012" y="118700"/>
                  </a:lnTo>
                  <a:lnTo>
                    <a:pt x="258114" y="115844"/>
                  </a:lnTo>
                  <a:lnTo>
                    <a:pt x="263677" y="112672"/>
                  </a:lnTo>
                  <a:lnTo>
                    <a:pt x="266273" y="111825"/>
                  </a:lnTo>
                  <a:lnTo>
                    <a:pt x="271272" y="108345"/>
                  </a:lnTo>
                  <a:lnTo>
                    <a:pt x="278606" y="10156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8"/>
            <p:cNvSpPr/>
            <p:nvPr/>
          </p:nvSpPr>
          <p:spPr>
            <a:xfrm>
              <a:off x="1607430" y="3626181"/>
              <a:ext cx="342814" cy="634342"/>
            </a:xfrm>
            <a:custGeom>
              <a:avLst/>
              <a:gdLst/>
              <a:ahLst/>
              <a:cxnLst/>
              <a:rect l="0" t="0" r="0" b="0"/>
              <a:pathLst>
                <a:path w="342814" h="634342">
                  <a:moveTo>
                    <a:pt x="14201" y="94284"/>
                  </a:moveTo>
                  <a:lnTo>
                    <a:pt x="10409" y="94284"/>
                  </a:lnTo>
                  <a:lnTo>
                    <a:pt x="9291" y="95236"/>
                  </a:lnTo>
                  <a:lnTo>
                    <a:pt x="8547" y="96823"/>
                  </a:lnTo>
                  <a:lnTo>
                    <a:pt x="7144" y="102503"/>
                  </a:lnTo>
                  <a:lnTo>
                    <a:pt x="7065" y="114757"/>
                  </a:lnTo>
                  <a:lnTo>
                    <a:pt x="6268" y="117457"/>
                  </a:lnTo>
                  <a:lnTo>
                    <a:pt x="2149" y="125809"/>
                  </a:lnTo>
                  <a:lnTo>
                    <a:pt x="907" y="131472"/>
                  </a:lnTo>
                  <a:lnTo>
                    <a:pt x="1" y="148580"/>
                  </a:lnTo>
                  <a:lnTo>
                    <a:pt x="765" y="151436"/>
                  </a:lnTo>
                  <a:lnTo>
                    <a:pt x="4840" y="160007"/>
                  </a:lnTo>
                  <a:lnTo>
                    <a:pt x="6072" y="165722"/>
                  </a:lnTo>
                  <a:lnTo>
                    <a:pt x="6862" y="183043"/>
                  </a:lnTo>
                  <a:lnTo>
                    <a:pt x="6971" y="190247"/>
                  </a:lnTo>
                  <a:lnTo>
                    <a:pt x="4902" y="199164"/>
                  </a:lnTo>
                  <a:lnTo>
                    <a:pt x="2131" y="208525"/>
                  </a:lnTo>
                  <a:lnTo>
                    <a:pt x="351" y="222295"/>
                  </a:lnTo>
                  <a:lnTo>
                    <a:pt x="0" y="238738"/>
                  </a:lnTo>
                  <a:lnTo>
                    <a:pt x="2069" y="249291"/>
                  </a:lnTo>
                  <a:lnTo>
                    <a:pt x="5579" y="263402"/>
                  </a:lnTo>
                  <a:lnTo>
                    <a:pt x="6765" y="281254"/>
                  </a:lnTo>
                  <a:lnTo>
                    <a:pt x="7019" y="299434"/>
                  </a:lnTo>
                  <a:lnTo>
                    <a:pt x="7055" y="327372"/>
                  </a:lnTo>
                  <a:lnTo>
                    <a:pt x="4940" y="336309"/>
                  </a:lnTo>
                  <a:lnTo>
                    <a:pt x="3264" y="341359"/>
                  </a:lnTo>
                  <a:lnTo>
                    <a:pt x="2941" y="345678"/>
                  </a:lnTo>
                  <a:lnTo>
                    <a:pt x="3519" y="349510"/>
                  </a:lnTo>
                  <a:lnTo>
                    <a:pt x="4699" y="353017"/>
                  </a:lnTo>
                  <a:lnTo>
                    <a:pt x="4691" y="357260"/>
                  </a:lnTo>
                  <a:lnTo>
                    <a:pt x="2566" y="367055"/>
                  </a:lnTo>
                  <a:lnTo>
                    <a:pt x="2476" y="371381"/>
                  </a:lnTo>
                  <a:lnTo>
                    <a:pt x="3209" y="375218"/>
                  </a:lnTo>
                  <a:lnTo>
                    <a:pt x="4492" y="378728"/>
                  </a:lnTo>
                  <a:lnTo>
                    <a:pt x="5917" y="387708"/>
                  </a:lnTo>
                  <a:lnTo>
                    <a:pt x="6832" y="404445"/>
                  </a:lnTo>
                  <a:lnTo>
                    <a:pt x="11129" y="422815"/>
                  </a:lnTo>
                  <a:lnTo>
                    <a:pt x="10565" y="426652"/>
                  </a:lnTo>
                  <a:lnTo>
                    <a:pt x="9396" y="430162"/>
                  </a:lnTo>
                  <a:lnTo>
                    <a:pt x="9410" y="433456"/>
                  </a:lnTo>
                  <a:lnTo>
                    <a:pt x="10213" y="436603"/>
                  </a:lnTo>
                  <a:lnTo>
                    <a:pt x="11542" y="439654"/>
                  </a:lnTo>
                  <a:lnTo>
                    <a:pt x="13020" y="448124"/>
                  </a:lnTo>
                  <a:lnTo>
                    <a:pt x="14045" y="467799"/>
                  </a:lnTo>
                  <a:lnTo>
                    <a:pt x="14187" y="486642"/>
                  </a:lnTo>
                  <a:lnTo>
                    <a:pt x="14195" y="495995"/>
                  </a:lnTo>
                  <a:lnTo>
                    <a:pt x="14991" y="500204"/>
                  </a:lnTo>
                  <a:lnTo>
                    <a:pt x="20351" y="512287"/>
                  </a:lnTo>
                  <a:lnTo>
                    <a:pt x="20903" y="515966"/>
                  </a:lnTo>
                  <a:lnTo>
                    <a:pt x="21257" y="526088"/>
                  </a:lnTo>
                  <a:lnTo>
                    <a:pt x="20493" y="528839"/>
                  </a:lnTo>
                  <a:lnTo>
                    <a:pt x="16418" y="537260"/>
                  </a:lnTo>
                  <a:lnTo>
                    <a:pt x="15186" y="542940"/>
                  </a:lnTo>
                  <a:lnTo>
                    <a:pt x="14259" y="561963"/>
                  </a:lnTo>
                  <a:lnTo>
                    <a:pt x="14227" y="564079"/>
                  </a:lnTo>
                  <a:lnTo>
                    <a:pt x="16329" y="567559"/>
                  </a:lnTo>
                  <a:lnTo>
                    <a:pt x="18001" y="569821"/>
                  </a:lnTo>
                  <a:lnTo>
                    <a:pt x="19115" y="572281"/>
                  </a:lnTo>
                  <a:lnTo>
                    <a:pt x="21258" y="582445"/>
                  </a:lnTo>
                  <a:lnTo>
                    <a:pt x="21337" y="590256"/>
                  </a:lnTo>
                  <a:lnTo>
                    <a:pt x="22133" y="590667"/>
                  </a:lnTo>
                  <a:lnTo>
                    <a:pt x="25135" y="591123"/>
                  </a:lnTo>
                  <a:lnTo>
                    <a:pt x="26253" y="592198"/>
                  </a:lnTo>
                  <a:lnTo>
                    <a:pt x="26998" y="593866"/>
                  </a:lnTo>
                  <a:lnTo>
                    <a:pt x="28194" y="598837"/>
                  </a:lnTo>
                  <a:lnTo>
                    <a:pt x="27498" y="599245"/>
                  </a:lnTo>
                  <a:lnTo>
                    <a:pt x="21430" y="600052"/>
                  </a:lnTo>
                  <a:lnTo>
                    <a:pt x="27503" y="600061"/>
                  </a:lnTo>
                  <a:lnTo>
                    <a:pt x="24404" y="600061"/>
                  </a:lnTo>
                  <a:lnTo>
                    <a:pt x="23384" y="599108"/>
                  </a:lnTo>
                  <a:lnTo>
                    <a:pt x="22704" y="597521"/>
                  </a:lnTo>
                  <a:lnTo>
                    <a:pt x="21613" y="592680"/>
                  </a:lnTo>
                  <a:lnTo>
                    <a:pt x="21346" y="574262"/>
                  </a:lnTo>
                  <a:lnTo>
                    <a:pt x="21345" y="562526"/>
                  </a:lnTo>
                  <a:lnTo>
                    <a:pt x="22138" y="559798"/>
                  </a:lnTo>
                  <a:lnTo>
                    <a:pt x="26254" y="551407"/>
                  </a:lnTo>
                  <a:lnTo>
                    <a:pt x="27496" y="545734"/>
                  </a:lnTo>
                  <a:lnTo>
                    <a:pt x="28401" y="528621"/>
                  </a:lnTo>
                  <a:lnTo>
                    <a:pt x="29224" y="525764"/>
                  </a:lnTo>
                  <a:lnTo>
                    <a:pt x="34632" y="516029"/>
                  </a:lnTo>
                  <a:lnTo>
                    <a:pt x="35188" y="512549"/>
                  </a:lnTo>
                  <a:lnTo>
                    <a:pt x="35606" y="498780"/>
                  </a:lnTo>
                  <a:lnTo>
                    <a:pt x="37737" y="495358"/>
                  </a:lnTo>
                  <a:lnTo>
                    <a:pt x="39417" y="493111"/>
                  </a:lnTo>
                  <a:lnTo>
                    <a:pt x="40536" y="490661"/>
                  </a:lnTo>
                  <a:lnTo>
                    <a:pt x="42481" y="481632"/>
                  </a:lnTo>
                  <a:lnTo>
                    <a:pt x="43373" y="481103"/>
                  </a:lnTo>
                  <a:lnTo>
                    <a:pt x="46481" y="480516"/>
                  </a:lnTo>
                  <a:lnTo>
                    <a:pt x="47627" y="479407"/>
                  </a:lnTo>
                  <a:lnTo>
                    <a:pt x="48391" y="477715"/>
                  </a:lnTo>
                  <a:lnTo>
                    <a:pt x="48901" y="475635"/>
                  </a:lnTo>
                  <a:lnTo>
                    <a:pt x="50034" y="474248"/>
                  </a:lnTo>
                  <a:lnTo>
                    <a:pt x="51584" y="473323"/>
                  </a:lnTo>
                  <a:lnTo>
                    <a:pt x="53410" y="472706"/>
                  </a:lnTo>
                  <a:lnTo>
                    <a:pt x="57556" y="469482"/>
                  </a:lnTo>
                  <a:lnTo>
                    <a:pt x="59773" y="467288"/>
                  </a:lnTo>
                  <a:lnTo>
                    <a:pt x="62045" y="465826"/>
                  </a:lnTo>
                  <a:lnTo>
                    <a:pt x="66686" y="464201"/>
                  </a:lnTo>
                  <a:lnTo>
                    <a:pt x="68241" y="462815"/>
                  </a:lnTo>
                  <a:lnTo>
                    <a:pt x="69277" y="460939"/>
                  </a:lnTo>
                  <a:lnTo>
                    <a:pt x="69969" y="458735"/>
                  </a:lnTo>
                  <a:lnTo>
                    <a:pt x="71223" y="457267"/>
                  </a:lnTo>
                  <a:lnTo>
                    <a:pt x="72853" y="456288"/>
                  </a:lnTo>
                  <a:lnTo>
                    <a:pt x="74734" y="455634"/>
                  </a:lnTo>
                  <a:lnTo>
                    <a:pt x="75987" y="454247"/>
                  </a:lnTo>
                  <a:lnTo>
                    <a:pt x="76823" y="452369"/>
                  </a:lnTo>
                  <a:lnTo>
                    <a:pt x="77380" y="450165"/>
                  </a:lnTo>
                  <a:lnTo>
                    <a:pt x="78546" y="448695"/>
                  </a:lnTo>
                  <a:lnTo>
                    <a:pt x="80116" y="447716"/>
                  </a:lnTo>
                  <a:lnTo>
                    <a:pt x="81957" y="447063"/>
                  </a:lnTo>
                  <a:lnTo>
                    <a:pt x="86119" y="443797"/>
                  </a:lnTo>
                  <a:lnTo>
                    <a:pt x="88340" y="441592"/>
                  </a:lnTo>
                  <a:lnTo>
                    <a:pt x="90614" y="440123"/>
                  </a:lnTo>
                  <a:lnTo>
                    <a:pt x="97608" y="437102"/>
                  </a:lnTo>
                  <a:lnTo>
                    <a:pt x="105667" y="429917"/>
                  </a:lnTo>
                  <a:lnTo>
                    <a:pt x="108563" y="429192"/>
                  </a:lnTo>
                  <a:lnTo>
                    <a:pt x="110446" y="428998"/>
                  </a:lnTo>
                  <a:lnTo>
                    <a:pt x="112496" y="427917"/>
                  </a:lnTo>
                  <a:lnTo>
                    <a:pt x="119172" y="422797"/>
                  </a:lnTo>
                  <a:lnTo>
                    <a:pt x="123826" y="421264"/>
                  </a:lnTo>
                  <a:lnTo>
                    <a:pt x="133281" y="420280"/>
                  </a:lnTo>
                  <a:lnTo>
                    <a:pt x="142792" y="420087"/>
                  </a:lnTo>
                  <a:lnTo>
                    <a:pt x="145172" y="420071"/>
                  </a:lnTo>
                  <a:lnTo>
                    <a:pt x="147552" y="419108"/>
                  </a:lnTo>
                  <a:lnTo>
                    <a:pt x="154695" y="414154"/>
                  </a:lnTo>
                  <a:lnTo>
                    <a:pt x="159457" y="412660"/>
                  </a:lnTo>
                  <a:lnTo>
                    <a:pt x="169952" y="411571"/>
                  </a:lnTo>
                  <a:lnTo>
                    <a:pt x="178949" y="411480"/>
                  </a:lnTo>
                  <a:lnTo>
                    <a:pt x="216608" y="411466"/>
                  </a:lnTo>
                  <a:lnTo>
                    <a:pt x="218195" y="412419"/>
                  </a:lnTo>
                  <a:lnTo>
                    <a:pt x="219253" y="414006"/>
                  </a:lnTo>
                  <a:lnTo>
                    <a:pt x="219959" y="416017"/>
                  </a:lnTo>
                  <a:lnTo>
                    <a:pt x="222016" y="417357"/>
                  </a:lnTo>
                  <a:lnTo>
                    <a:pt x="231704" y="419244"/>
                  </a:lnTo>
                  <a:lnTo>
                    <a:pt x="239954" y="419803"/>
                  </a:lnTo>
                  <a:lnTo>
                    <a:pt x="248472" y="420008"/>
                  </a:lnTo>
                  <a:lnTo>
                    <a:pt x="251407" y="422565"/>
                  </a:lnTo>
                  <a:lnTo>
                    <a:pt x="253300" y="424580"/>
                  </a:lnTo>
                  <a:lnTo>
                    <a:pt x="255357" y="425924"/>
                  </a:lnTo>
                  <a:lnTo>
                    <a:pt x="259759" y="427417"/>
                  </a:lnTo>
                  <a:lnTo>
                    <a:pt x="266699" y="428257"/>
                  </a:lnTo>
                  <a:lnTo>
                    <a:pt x="269052" y="429328"/>
                  </a:lnTo>
                  <a:lnTo>
                    <a:pt x="277116" y="435961"/>
                  </a:lnTo>
                  <a:lnTo>
                    <a:pt x="280012" y="436640"/>
                  </a:lnTo>
                  <a:lnTo>
                    <a:pt x="284547" y="437076"/>
                  </a:lnTo>
                  <a:lnTo>
                    <a:pt x="291716" y="444555"/>
                  </a:lnTo>
                  <a:lnTo>
                    <a:pt x="298862" y="453032"/>
                  </a:lnTo>
                  <a:lnTo>
                    <a:pt x="299225" y="454417"/>
                  </a:lnTo>
                  <a:lnTo>
                    <a:pt x="299628" y="458495"/>
                  </a:lnTo>
                  <a:lnTo>
                    <a:pt x="300530" y="459964"/>
                  </a:lnTo>
                  <a:lnTo>
                    <a:pt x="301924" y="460943"/>
                  </a:lnTo>
                  <a:lnTo>
                    <a:pt x="303648" y="461596"/>
                  </a:lnTo>
                  <a:lnTo>
                    <a:pt x="304797" y="462984"/>
                  </a:lnTo>
                  <a:lnTo>
                    <a:pt x="305563" y="464861"/>
                  </a:lnTo>
                  <a:lnTo>
                    <a:pt x="306414" y="469487"/>
                  </a:lnTo>
                  <a:lnTo>
                    <a:pt x="306792" y="474719"/>
                  </a:lnTo>
                  <a:lnTo>
                    <a:pt x="307687" y="477447"/>
                  </a:lnTo>
                  <a:lnTo>
                    <a:pt x="313219" y="486959"/>
                  </a:lnTo>
                  <a:lnTo>
                    <a:pt x="313785" y="490421"/>
                  </a:lnTo>
                  <a:lnTo>
                    <a:pt x="314149" y="500405"/>
                  </a:lnTo>
                  <a:lnTo>
                    <a:pt x="314973" y="503144"/>
                  </a:lnTo>
                  <a:lnTo>
                    <a:pt x="320381" y="512674"/>
                  </a:lnTo>
                  <a:lnTo>
                    <a:pt x="320937" y="516138"/>
                  </a:lnTo>
                  <a:lnTo>
                    <a:pt x="321343" y="534179"/>
                  </a:lnTo>
                  <a:lnTo>
                    <a:pt x="321356" y="538995"/>
                  </a:lnTo>
                  <a:lnTo>
                    <a:pt x="320571" y="543158"/>
                  </a:lnTo>
                  <a:lnTo>
                    <a:pt x="315725" y="556683"/>
                  </a:lnTo>
                  <a:lnTo>
                    <a:pt x="314325" y="572620"/>
                  </a:lnTo>
                  <a:lnTo>
                    <a:pt x="314264" y="578384"/>
                  </a:lnTo>
                  <a:lnTo>
                    <a:pt x="313462" y="579894"/>
                  </a:lnTo>
                  <a:lnTo>
                    <a:pt x="312133" y="580902"/>
                  </a:lnTo>
                  <a:lnTo>
                    <a:pt x="310453" y="581573"/>
                  </a:lnTo>
                  <a:lnTo>
                    <a:pt x="309334" y="582973"/>
                  </a:lnTo>
                  <a:lnTo>
                    <a:pt x="308587" y="584859"/>
                  </a:lnTo>
                  <a:lnTo>
                    <a:pt x="307120" y="591373"/>
                  </a:lnTo>
                  <a:lnTo>
                    <a:pt x="313945" y="591485"/>
                  </a:lnTo>
                  <a:lnTo>
                    <a:pt x="308062" y="591489"/>
                  </a:lnTo>
                  <a:lnTo>
                    <a:pt x="311173" y="591489"/>
                  </a:lnTo>
                  <a:lnTo>
                    <a:pt x="312195" y="590536"/>
                  </a:lnTo>
                  <a:lnTo>
                    <a:pt x="312876" y="588949"/>
                  </a:lnTo>
                  <a:lnTo>
                    <a:pt x="313969" y="584108"/>
                  </a:lnTo>
                  <a:lnTo>
                    <a:pt x="314215" y="566538"/>
                  </a:lnTo>
                  <a:lnTo>
                    <a:pt x="314231" y="555415"/>
                  </a:lnTo>
                  <a:lnTo>
                    <a:pt x="315028" y="552200"/>
                  </a:lnTo>
                  <a:lnTo>
                    <a:pt x="319146" y="543123"/>
                  </a:lnTo>
                  <a:lnTo>
                    <a:pt x="320388" y="537290"/>
                  </a:lnTo>
                  <a:lnTo>
                    <a:pt x="321251" y="520381"/>
                  </a:lnTo>
                  <a:lnTo>
                    <a:pt x="321380" y="485866"/>
                  </a:lnTo>
                  <a:lnTo>
                    <a:pt x="320587" y="482973"/>
                  </a:lnTo>
                  <a:lnTo>
                    <a:pt x="317589" y="477220"/>
                  </a:lnTo>
                  <a:lnTo>
                    <a:pt x="317266" y="474352"/>
                  </a:lnTo>
                  <a:lnTo>
                    <a:pt x="317844" y="471487"/>
                  </a:lnTo>
                  <a:lnTo>
                    <a:pt x="319023" y="468626"/>
                  </a:lnTo>
                  <a:lnTo>
                    <a:pt x="319016" y="465765"/>
                  </a:lnTo>
                  <a:lnTo>
                    <a:pt x="318217" y="462905"/>
                  </a:lnTo>
                  <a:lnTo>
                    <a:pt x="316891" y="460047"/>
                  </a:lnTo>
                  <a:lnTo>
                    <a:pt x="315417" y="454330"/>
                  </a:lnTo>
                  <a:lnTo>
                    <a:pt x="314472" y="447450"/>
                  </a:lnTo>
                  <a:lnTo>
                    <a:pt x="308108" y="438524"/>
                  </a:lnTo>
                  <a:lnTo>
                    <a:pt x="303602" y="433030"/>
                  </a:lnTo>
                  <a:lnTo>
                    <a:pt x="301592" y="431557"/>
                  </a:lnTo>
                  <a:lnTo>
                    <a:pt x="294969" y="428531"/>
                  </a:lnTo>
                  <a:lnTo>
                    <a:pt x="287046" y="421345"/>
                  </a:lnTo>
                  <a:lnTo>
                    <a:pt x="282281" y="415875"/>
                  </a:lnTo>
                  <a:lnTo>
                    <a:pt x="280233" y="414405"/>
                  </a:lnTo>
                  <a:lnTo>
                    <a:pt x="275842" y="412772"/>
                  </a:lnTo>
                  <a:lnTo>
                    <a:pt x="266555" y="411724"/>
                  </a:lnTo>
                  <a:lnTo>
                    <a:pt x="261825" y="411581"/>
                  </a:lnTo>
                  <a:lnTo>
                    <a:pt x="259452" y="410590"/>
                  </a:lnTo>
                  <a:lnTo>
                    <a:pt x="252321" y="405598"/>
                  </a:lnTo>
                  <a:lnTo>
                    <a:pt x="247561" y="404095"/>
                  </a:lnTo>
                  <a:lnTo>
                    <a:pt x="238038" y="403131"/>
                  </a:lnTo>
                  <a:lnTo>
                    <a:pt x="228513" y="402941"/>
                  </a:lnTo>
                  <a:lnTo>
                    <a:pt x="176124" y="402894"/>
                  </a:lnTo>
                  <a:lnTo>
                    <a:pt x="173743" y="403846"/>
                  </a:lnTo>
                  <a:lnTo>
                    <a:pt x="166601" y="408785"/>
                  </a:lnTo>
                  <a:lnTo>
                    <a:pt x="161838" y="410274"/>
                  </a:lnTo>
                  <a:lnTo>
                    <a:pt x="154695" y="411113"/>
                  </a:lnTo>
                  <a:lnTo>
                    <a:pt x="152313" y="412183"/>
                  </a:lnTo>
                  <a:lnTo>
                    <a:pt x="144200" y="418816"/>
                  </a:lnTo>
                  <a:lnTo>
                    <a:pt x="141299" y="419495"/>
                  </a:lnTo>
                  <a:lnTo>
                    <a:pt x="139414" y="419677"/>
                  </a:lnTo>
                  <a:lnTo>
                    <a:pt x="137364" y="420750"/>
                  </a:lnTo>
                  <a:lnTo>
                    <a:pt x="130686" y="425858"/>
                  </a:lnTo>
                  <a:lnTo>
                    <a:pt x="123680" y="428748"/>
                  </a:lnTo>
                  <a:lnTo>
                    <a:pt x="116577" y="434261"/>
                  </a:lnTo>
                  <a:lnTo>
                    <a:pt x="111824" y="435885"/>
                  </a:lnTo>
                  <a:lnTo>
                    <a:pt x="110240" y="437270"/>
                  </a:lnTo>
                  <a:lnTo>
                    <a:pt x="109183" y="439146"/>
                  </a:lnTo>
                  <a:lnTo>
                    <a:pt x="108479" y="441349"/>
                  </a:lnTo>
                  <a:lnTo>
                    <a:pt x="107215" y="442819"/>
                  </a:lnTo>
                  <a:lnTo>
                    <a:pt x="105579" y="443798"/>
                  </a:lnTo>
                  <a:lnTo>
                    <a:pt x="103695" y="444451"/>
                  </a:lnTo>
                  <a:lnTo>
                    <a:pt x="102439" y="445838"/>
                  </a:lnTo>
                  <a:lnTo>
                    <a:pt x="101601" y="447716"/>
                  </a:lnTo>
                  <a:lnTo>
                    <a:pt x="101043" y="449920"/>
                  </a:lnTo>
                  <a:lnTo>
                    <a:pt x="98306" y="454909"/>
                  </a:lnTo>
                  <a:lnTo>
                    <a:pt x="96465" y="457573"/>
                  </a:lnTo>
                  <a:lnTo>
                    <a:pt x="95237" y="460302"/>
                  </a:lnTo>
                  <a:lnTo>
                    <a:pt x="92716" y="468693"/>
                  </a:lnTo>
                  <a:lnTo>
                    <a:pt x="86727" y="478363"/>
                  </a:lnTo>
                  <a:lnTo>
                    <a:pt x="82169" y="484098"/>
                  </a:lnTo>
                  <a:lnTo>
                    <a:pt x="80944" y="486558"/>
                  </a:lnTo>
                  <a:lnTo>
                    <a:pt x="78427" y="494570"/>
                  </a:lnTo>
                  <a:lnTo>
                    <a:pt x="72439" y="504101"/>
                  </a:lnTo>
                  <a:lnTo>
                    <a:pt x="67881" y="509822"/>
                  </a:lnTo>
                  <a:lnTo>
                    <a:pt x="66656" y="512279"/>
                  </a:lnTo>
                  <a:lnTo>
                    <a:pt x="64530" y="521321"/>
                  </a:lnTo>
                  <a:lnTo>
                    <a:pt x="59362" y="529439"/>
                  </a:lnTo>
                  <a:lnTo>
                    <a:pt x="58085" y="534701"/>
                  </a:lnTo>
                  <a:lnTo>
                    <a:pt x="57366" y="543019"/>
                  </a:lnTo>
                  <a:lnTo>
                    <a:pt x="56472" y="545841"/>
                  </a:lnTo>
                  <a:lnTo>
                    <a:pt x="53361" y="551516"/>
                  </a:lnTo>
                  <a:lnTo>
                    <a:pt x="51420" y="553410"/>
                  </a:lnTo>
                  <a:lnTo>
                    <a:pt x="49333" y="554673"/>
                  </a:lnTo>
                  <a:lnTo>
                    <a:pt x="47147" y="555514"/>
                  </a:lnTo>
                  <a:lnTo>
                    <a:pt x="45690" y="557029"/>
                  </a:lnTo>
                  <a:lnTo>
                    <a:pt x="44718" y="558991"/>
                  </a:lnTo>
                  <a:lnTo>
                    <a:pt x="43639" y="563710"/>
                  </a:lnTo>
                  <a:lnTo>
                    <a:pt x="42798" y="582760"/>
                  </a:lnTo>
                  <a:lnTo>
                    <a:pt x="42776" y="611523"/>
                  </a:lnTo>
                  <a:lnTo>
                    <a:pt x="41983" y="614369"/>
                  </a:lnTo>
                  <a:lnTo>
                    <a:pt x="36625" y="624088"/>
                  </a:lnTo>
                  <a:lnTo>
                    <a:pt x="36074" y="627567"/>
                  </a:lnTo>
                  <a:lnTo>
                    <a:pt x="35633" y="634341"/>
                  </a:lnTo>
                  <a:lnTo>
                    <a:pt x="35632" y="564178"/>
                  </a:lnTo>
                  <a:lnTo>
                    <a:pt x="33516" y="555221"/>
                  </a:lnTo>
                  <a:lnTo>
                    <a:pt x="30723" y="544889"/>
                  </a:lnTo>
                  <a:lnTo>
                    <a:pt x="29150" y="528363"/>
                  </a:lnTo>
                  <a:lnTo>
                    <a:pt x="28685" y="511402"/>
                  </a:lnTo>
                  <a:lnTo>
                    <a:pt x="28489" y="406942"/>
                  </a:lnTo>
                  <a:lnTo>
                    <a:pt x="26372" y="392310"/>
                  </a:lnTo>
                  <a:lnTo>
                    <a:pt x="24696" y="384408"/>
                  </a:lnTo>
                  <a:lnTo>
                    <a:pt x="24373" y="377235"/>
                  </a:lnTo>
                  <a:lnTo>
                    <a:pt x="26130" y="364185"/>
                  </a:lnTo>
                  <a:lnTo>
                    <a:pt x="27440" y="349495"/>
                  </a:lnTo>
                  <a:lnTo>
                    <a:pt x="28023" y="334393"/>
                  </a:lnTo>
                  <a:lnTo>
                    <a:pt x="28350" y="315181"/>
                  </a:lnTo>
                  <a:lnTo>
                    <a:pt x="28487" y="235856"/>
                  </a:lnTo>
                  <a:lnTo>
                    <a:pt x="30604" y="223562"/>
                  </a:lnTo>
                  <a:lnTo>
                    <a:pt x="33398" y="210796"/>
                  </a:lnTo>
                  <a:lnTo>
                    <a:pt x="34639" y="195596"/>
                  </a:lnTo>
                  <a:lnTo>
                    <a:pt x="35191" y="181857"/>
                  </a:lnTo>
                  <a:lnTo>
                    <a:pt x="35502" y="163411"/>
                  </a:lnTo>
                  <a:lnTo>
                    <a:pt x="35632" y="42893"/>
                  </a:lnTo>
                  <a:lnTo>
                    <a:pt x="41783" y="42852"/>
                  </a:lnTo>
                  <a:lnTo>
                    <a:pt x="42114" y="43804"/>
                  </a:lnTo>
                  <a:lnTo>
                    <a:pt x="42718" y="51580"/>
                  </a:lnTo>
                  <a:lnTo>
                    <a:pt x="42750" y="55619"/>
                  </a:lnTo>
                  <a:lnTo>
                    <a:pt x="43552" y="58030"/>
                  </a:lnTo>
                  <a:lnTo>
                    <a:pt x="47680" y="65974"/>
                  </a:lnTo>
                  <a:lnTo>
                    <a:pt x="48924" y="71541"/>
                  </a:lnTo>
                  <a:lnTo>
                    <a:pt x="49723" y="88768"/>
                  </a:lnTo>
                  <a:lnTo>
                    <a:pt x="49881" y="104871"/>
                  </a:lnTo>
                  <a:lnTo>
                    <a:pt x="49919" y="160041"/>
                  </a:lnTo>
                  <a:lnTo>
                    <a:pt x="47803" y="171452"/>
                  </a:lnTo>
                  <a:lnTo>
                    <a:pt x="45010" y="182873"/>
                  </a:lnTo>
                  <a:lnTo>
                    <a:pt x="43438" y="200966"/>
                  </a:lnTo>
                  <a:lnTo>
                    <a:pt x="43070" y="215993"/>
                  </a:lnTo>
                  <a:lnTo>
                    <a:pt x="42802" y="253951"/>
                  </a:lnTo>
                  <a:lnTo>
                    <a:pt x="42776" y="441673"/>
                  </a:lnTo>
                  <a:lnTo>
                    <a:pt x="40659" y="453784"/>
                  </a:lnTo>
                  <a:lnTo>
                    <a:pt x="37867" y="465517"/>
                  </a:lnTo>
                  <a:lnTo>
                    <a:pt x="36294" y="482832"/>
                  </a:lnTo>
                  <a:lnTo>
                    <a:pt x="35828" y="499075"/>
                  </a:lnTo>
                  <a:lnTo>
                    <a:pt x="35671" y="516119"/>
                  </a:lnTo>
                  <a:lnTo>
                    <a:pt x="35632" y="625415"/>
                  </a:lnTo>
                  <a:lnTo>
                    <a:pt x="42689" y="625776"/>
                  </a:lnTo>
                  <a:lnTo>
                    <a:pt x="36618" y="625778"/>
                  </a:lnTo>
                  <a:lnTo>
                    <a:pt x="36289" y="624826"/>
                  </a:lnTo>
                  <a:lnTo>
                    <a:pt x="35658" y="617559"/>
                  </a:lnTo>
                  <a:lnTo>
                    <a:pt x="35640" y="612760"/>
                  </a:lnTo>
                  <a:lnTo>
                    <a:pt x="36431" y="610432"/>
                  </a:lnTo>
                  <a:lnTo>
                    <a:pt x="40543" y="602605"/>
                  </a:lnTo>
                  <a:lnTo>
                    <a:pt x="41784" y="597064"/>
                  </a:lnTo>
                  <a:lnTo>
                    <a:pt x="42482" y="588590"/>
                  </a:lnTo>
                  <a:lnTo>
                    <a:pt x="43374" y="586699"/>
                  </a:lnTo>
                  <a:lnTo>
                    <a:pt x="44762" y="585438"/>
                  </a:lnTo>
                  <a:lnTo>
                    <a:pt x="46481" y="584597"/>
                  </a:lnTo>
                  <a:lnTo>
                    <a:pt x="47627" y="582132"/>
                  </a:lnTo>
                  <a:lnTo>
                    <a:pt x="50034" y="570514"/>
                  </a:lnTo>
                  <a:lnTo>
                    <a:pt x="54628" y="560614"/>
                  </a:lnTo>
                  <a:lnTo>
                    <a:pt x="60535" y="541292"/>
                  </a:lnTo>
                  <a:lnTo>
                    <a:pt x="62575" y="533302"/>
                  </a:lnTo>
                  <a:lnTo>
                    <a:pt x="63119" y="529837"/>
                  </a:lnTo>
                  <a:lnTo>
                    <a:pt x="65840" y="523448"/>
                  </a:lnTo>
                  <a:lnTo>
                    <a:pt x="75535" y="508692"/>
                  </a:lnTo>
                  <a:lnTo>
                    <a:pt x="78412" y="500070"/>
                  </a:lnTo>
                  <a:lnTo>
                    <a:pt x="83144" y="491482"/>
                  </a:lnTo>
                  <a:lnTo>
                    <a:pt x="85693" y="482906"/>
                  </a:lnTo>
                  <a:lnTo>
                    <a:pt x="91123" y="474332"/>
                  </a:lnTo>
                  <a:lnTo>
                    <a:pt x="95484" y="468617"/>
                  </a:lnTo>
                  <a:lnTo>
                    <a:pt x="96965" y="465759"/>
                  </a:lnTo>
                  <a:lnTo>
                    <a:pt x="98610" y="460044"/>
                  </a:lnTo>
                  <a:lnTo>
                    <a:pt x="100636" y="457186"/>
                  </a:lnTo>
                  <a:lnTo>
                    <a:pt x="111061" y="448296"/>
                  </a:lnTo>
                  <a:lnTo>
                    <a:pt x="121176" y="441707"/>
                  </a:lnTo>
                  <a:lnTo>
                    <a:pt x="123617" y="439247"/>
                  </a:lnTo>
                  <a:lnTo>
                    <a:pt x="125245" y="436654"/>
                  </a:lnTo>
                  <a:lnTo>
                    <a:pt x="126331" y="433973"/>
                  </a:lnTo>
                  <a:lnTo>
                    <a:pt x="127848" y="432186"/>
                  </a:lnTo>
                  <a:lnTo>
                    <a:pt x="129653" y="430994"/>
                  </a:lnTo>
                  <a:lnTo>
                    <a:pt x="131650" y="430200"/>
                  </a:lnTo>
                  <a:lnTo>
                    <a:pt x="135986" y="426777"/>
                  </a:lnTo>
                  <a:lnTo>
                    <a:pt x="138254" y="424531"/>
                  </a:lnTo>
                  <a:lnTo>
                    <a:pt x="140559" y="423034"/>
                  </a:lnTo>
                  <a:lnTo>
                    <a:pt x="148390" y="419973"/>
                  </a:lnTo>
                  <a:lnTo>
                    <a:pt x="156126" y="415883"/>
                  </a:lnTo>
                  <a:lnTo>
                    <a:pt x="165614" y="408224"/>
                  </a:lnTo>
                  <a:lnTo>
                    <a:pt x="175931" y="398055"/>
                  </a:lnTo>
                  <a:lnTo>
                    <a:pt x="180802" y="395980"/>
                  </a:lnTo>
                  <a:lnTo>
                    <a:pt x="187729" y="395059"/>
                  </a:lnTo>
                  <a:lnTo>
                    <a:pt x="191799" y="394813"/>
                  </a:lnTo>
                  <a:lnTo>
                    <a:pt x="195306" y="393696"/>
                  </a:lnTo>
                  <a:lnTo>
                    <a:pt x="204034" y="388527"/>
                  </a:lnTo>
                  <a:lnTo>
                    <a:pt x="209167" y="386984"/>
                  </a:lnTo>
                  <a:lnTo>
                    <a:pt x="216211" y="386298"/>
                  </a:lnTo>
                  <a:lnTo>
                    <a:pt x="223839" y="385992"/>
                  </a:lnTo>
                  <a:lnTo>
                    <a:pt x="235204" y="385797"/>
                  </a:lnTo>
                  <a:lnTo>
                    <a:pt x="237736" y="385781"/>
                  </a:lnTo>
                  <a:lnTo>
                    <a:pt x="240218" y="386722"/>
                  </a:lnTo>
                  <a:lnTo>
                    <a:pt x="247504" y="391647"/>
                  </a:lnTo>
                  <a:lnTo>
                    <a:pt x="252299" y="393132"/>
                  </a:lnTo>
                  <a:lnTo>
                    <a:pt x="259193" y="393793"/>
                  </a:lnTo>
                  <a:lnTo>
                    <a:pt x="263254" y="393969"/>
                  </a:lnTo>
                  <a:lnTo>
                    <a:pt x="266755" y="395039"/>
                  </a:lnTo>
                  <a:lnTo>
                    <a:pt x="272762" y="398768"/>
                  </a:lnTo>
                  <a:lnTo>
                    <a:pt x="274681" y="401096"/>
                  </a:lnTo>
                  <a:lnTo>
                    <a:pt x="275961" y="403600"/>
                  </a:lnTo>
                  <a:lnTo>
                    <a:pt x="276814" y="406222"/>
                  </a:lnTo>
                  <a:lnTo>
                    <a:pt x="278176" y="407970"/>
                  </a:lnTo>
                  <a:lnTo>
                    <a:pt x="279878" y="409135"/>
                  </a:lnTo>
                  <a:lnTo>
                    <a:pt x="281806" y="409912"/>
                  </a:lnTo>
                  <a:lnTo>
                    <a:pt x="286066" y="413316"/>
                  </a:lnTo>
                  <a:lnTo>
                    <a:pt x="295268" y="423262"/>
                  </a:lnTo>
                  <a:lnTo>
                    <a:pt x="309483" y="440073"/>
                  </a:lnTo>
                  <a:lnTo>
                    <a:pt x="311068" y="442920"/>
                  </a:lnTo>
                  <a:lnTo>
                    <a:pt x="314093" y="451478"/>
                  </a:lnTo>
                  <a:lnTo>
                    <a:pt x="318870" y="460046"/>
                  </a:lnTo>
                  <a:lnTo>
                    <a:pt x="321431" y="468617"/>
                  </a:lnTo>
                  <a:lnTo>
                    <a:pt x="326071" y="477189"/>
                  </a:lnTo>
                  <a:lnTo>
                    <a:pt x="327435" y="482904"/>
                  </a:lnTo>
                  <a:lnTo>
                    <a:pt x="329104" y="500225"/>
                  </a:lnTo>
                  <a:lnTo>
                    <a:pt x="334138" y="513807"/>
                  </a:lnTo>
                  <a:lnTo>
                    <a:pt x="335367" y="525662"/>
                  </a:lnTo>
                  <a:lnTo>
                    <a:pt x="335643" y="542902"/>
                  </a:lnTo>
                  <a:lnTo>
                    <a:pt x="336446" y="545763"/>
                  </a:lnTo>
                  <a:lnTo>
                    <a:pt x="340574" y="554339"/>
                  </a:lnTo>
                  <a:lnTo>
                    <a:pt x="342518" y="564078"/>
                  </a:lnTo>
                  <a:lnTo>
                    <a:pt x="342813" y="582906"/>
                  </a:lnTo>
                  <a:lnTo>
                    <a:pt x="342813" y="578362"/>
                  </a:lnTo>
                  <a:lnTo>
                    <a:pt x="342020" y="577023"/>
                  </a:lnTo>
                  <a:lnTo>
                    <a:pt x="340697" y="576129"/>
                  </a:lnTo>
                  <a:lnTo>
                    <a:pt x="339021" y="575534"/>
                  </a:lnTo>
                  <a:lnTo>
                    <a:pt x="337904" y="574185"/>
                  </a:lnTo>
                  <a:lnTo>
                    <a:pt x="337159" y="572333"/>
                  </a:lnTo>
                  <a:lnTo>
                    <a:pt x="336662" y="570146"/>
                  </a:lnTo>
                  <a:lnTo>
                    <a:pt x="335538" y="568688"/>
                  </a:lnTo>
                  <a:lnTo>
                    <a:pt x="333994" y="567716"/>
                  </a:lnTo>
                  <a:lnTo>
                    <a:pt x="332171" y="567067"/>
                  </a:lnTo>
                  <a:lnTo>
                    <a:pt x="328029" y="563807"/>
                  </a:lnTo>
                  <a:lnTo>
                    <a:pt x="325814" y="561605"/>
                  </a:lnTo>
                  <a:lnTo>
                    <a:pt x="324337" y="559184"/>
                  </a:lnTo>
                  <a:lnTo>
                    <a:pt x="322695" y="553954"/>
                  </a:lnTo>
                  <a:lnTo>
                    <a:pt x="321641" y="536943"/>
                  </a:lnTo>
                  <a:lnTo>
                    <a:pt x="321497" y="529781"/>
                  </a:lnTo>
                  <a:lnTo>
                    <a:pt x="320665" y="526538"/>
                  </a:lnTo>
                  <a:lnTo>
                    <a:pt x="316495" y="517423"/>
                  </a:lnTo>
                  <a:lnTo>
                    <a:pt x="315241" y="511580"/>
                  </a:lnTo>
                  <a:lnTo>
                    <a:pt x="313643" y="494177"/>
                  </a:lnTo>
                  <a:lnTo>
                    <a:pt x="306507" y="478040"/>
                  </a:lnTo>
                  <a:lnTo>
                    <a:pt x="302865" y="468677"/>
                  </a:lnTo>
                  <a:lnTo>
                    <a:pt x="300814" y="458051"/>
                  </a:lnTo>
                  <a:lnTo>
                    <a:pt x="300334" y="451856"/>
                  </a:lnTo>
                  <a:lnTo>
                    <a:pt x="299413" y="448870"/>
                  </a:lnTo>
                  <a:lnTo>
                    <a:pt x="296272" y="443012"/>
                  </a:lnTo>
                  <a:lnTo>
                    <a:pt x="287789" y="431491"/>
                  </a:lnTo>
                  <a:lnTo>
                    <a:pt x="278469" y="420043"/>
                  </a:lnTo>
                  <a:lnTo>
                    <a:pt x="272777" y="413160"/>
                  </a:lnTo>
                  <a:lnTo>
                    <a:pt x="267765" y="412219"/>
                  </a:lnTo>
                  <a:lnTo>
                    <a:pt x="264206" y="411968"/>
                  </a:lnTo>
                  <a:lnTo>
                    <a:pt x="261040" y="410848"/>
                  </a:lnTo>
                  <a:lnTo>
                    <a:pt x="252791" y="405674"/>
                  </a:lnTo>
                  <a:lnTo>
                    <a:pt x="247770" y="404129"/>
                  </a:lnTo>
                  <a:lnTo>
                    <a:pt x="238079" y="403138"/>
                  </a:lnTo>
                  <a:lnTo>
                    <a:pt x="228521" y="402942"/>
                  </a:lnTo>
                  <a:lnTo>
                    <a:pt x="211845" y="402897"/>
                  </a:lnTo>
                  <a:lnTo>
                    <a:pt x="209464" y="403848"/>
                  </a:lnTo>
                  <a:lnTo>
                    <a:pt x="202320" y="408786"/>
                  </a:lnTo>
                  <a:lnTo>
                    <a:pt x="197557" y="410275"/>
                  </a:lnTo>
                  <a:lnTo>
                    <a:pt x="190413" y="411114"/>
                  </a:lnTo>
                  <a:lnTo>
                    <a:pt x="188032" y="412183"/>
                  </a:lnTo>
                  <a:lnTo>
                    <a:pt x="180888" y="417288"/>
                  </a:lnTo>
                  <a:lnTo>
                    <a:pt x="172775" y="419677"/>
                  </a:lnTo>
                  <a:lnTo>
                    <a:pt x="163778" y="419991"/>
                  </a:lnTo>
                  <a:lnTo>
                    <a:pt x="161544" y="420007"/>
                  </a:lnTo>
                  <a:lnTo>
                    <a:pt x="159261" y="420970"/>
                  </a:lnTo>
                  <a:lnTo>
                    <a:pt x="152255" y="425924"/>
                  </a:lnTo>
                  <a:lnTo>
                    <a:pt x="147525" y="427417"/>
                  </a:lnTo>
                  <a:lnTo>
                    <a:pt x="145946" y="428768"/>
                  </a:lnTo>
                  <a:lnTo>
                    <a:pt x="144894" y="430620"/>
                  </a:lnTo>
                  <a:lnTo>
                    <a:pt x="144192" y="432808"/>
                  </a:lnTo>
                  <a:lnTo>
                    <a:pt x="142930" y="434267"/>
                  </a:lnTo>
                  <a:lnTo>
                    <a:pt x="141295" y="435239"/>
                  </a:lnTo>
                  <a:lnTo>
                    <a:pt x="139412" y="435887"/>
                  </a:lnTo>
                  <a:lnTo>
                    <a:pt x="138156" y="437272"/>
                  </a:lnTo>
                  <a:lnTo>
                    <a:pt x="137319" y="439147"/>
                  </a:lnTo>
                  <a:lnTo>
                    <a:pt x="136761" y="441351"/>
                  </a:lnTo>
                  <a:lnTo>
                    <a:pt x="135595" y="442819"/>
                  </a:lnTo>
                  <a:lnTo>
                    <a:pt x="134024" y="443798"/>
                  </a:lnTo>
                  <a:lnTo>
                    <a:pt x="129592" y="445370"/>
                  </a:lnTo>
                  <a:lnTo>
                    <a:pt x="125032" y="450193"/>
                  </a:lnTo>
                  <a:lnTo>
                    <a:pt x="123807" y="452524"/>
                  </a:lnTo>
                  <a:lnTo>
                    <a:pt x="121289" y="460355"/>
                  </a:lnTo>
                  <a:lnTo>
                    <a:pt x="116663" y="468708"/>
                  </a:lnTo>
                  <a:lnTo>
                    <a:pt x="114536" y="478365"/>
                  </a:lnTo>
                  <a:lnTo>
                    <a:pt x="114309" y="484099"/>
                  </a:lnTo>
                  <a:lnTo>
                    <a:pt x="113483" y="486558"/>
                  </a:lnTo>
                  <a:lnTo>
                    <a:pt x="108071" y="495603"/>
                  </a:lnTo>
                  <a:lnTo>
                    <a:pt x="107515" y="499025"/>
                  </a:lnTo>
                  <a:lnTo>
                    <a:pt x="107158" y="508983"/>
                  </a:lnTo>
                  <a:lnTo>
                    <a:pt x="106334" y="510768"/>
                  </a:lnTo>
                  <a:lnTo>
                    <a:pt x="104992" y="511957"/>
                  </a:lnTo>
                  <a:lnTo>
                    <a:pt x="103303" y="512750"/>
                  </a:lnTo>
                  <a:lnTo>
                    <a:pt x="102178" y="514232"/>
                  </a:lnTo>
                  <a:lnTo>
                    <a:pt x="101427" y="516171"/>
                  </a:lnTo>
                  <a:lnTo>
                    <a:pt x="100222" y="521578"/>
                  </a:lnTo>
                  <a:lnTo>
                    <a:pt x="100014" y="527065"/>
                  </a:lnTo>
                  <a:lnTo>
                    <a:pt x="99191" y="528537"/>
                  </a:lnTo>
                  <a:lnTo>
                    <a:pt x="97848" y="529518"/>
                  </a:lnTo>
                  <a:lnTo>
                    <a:pt x="96160" y="530173"/>
                  </a:lnTo>
                  <a:lnTo>
                    <a:pt x="95034" y="531562"/>
                  </a:lnTo>
                  <a:lnTo>
                    <a:pt x="94283" y="533439"/>
                  </a:lnTo>
                  <a:lnTo>
                    <a:pt x="92870" y="539667"/>
                  </a:lnTo>
                  <a:lnTo>
                    <a:pt x="85935" y="548263"/>
                  </a:lnTo>
                  <a:lnTo>
                    <a:pt x="85639" y="561747"/>
                  </a:lnTo>
                  <a:lnTo>
                    <a:pt x="84845" y="563088"/>
                  </a:lnTo>
                  <a:lnTo>
                    <a:pt x="83522" y="563983"/>
                  </a:lnTo>
                  <a:lnTo>
                    <a:pt x="78789" y="565667"/>
                  </a:lnTo>
                  <a:lnTo>
                    <a:pt x="78495" y="581693"/>
                  </a:lnTo>
                  <a:lnTo>
                    <a:pt x="77701" y="582101"/>
                  </a:lnTo>
                  <a:lnTo>
                    <a:pt x="72344" y="582809"/>
                  </a:lnTo>
                  <a:lnTo>
                    <a:pt x="72013" y="583797"/>
                  </a:lnTo>
                  <a:lnTo>
                    <a:pt x="71438" y="590288"/>
                  </a:lnTo>
                  <a:lnTo>
                    <a:pt x="70615" y="590688"/>
                  </a:lnTo>
                  <a:lnTo>
                    <a:pt x="67584" y="591133"/>
                  </a:lnTo>
                  <a:lnTo>
                    <a:pt x="66459" y="592204"/>
                  </a:lnTo>
                  <a:lnTo>
                    <a:pt x="65708" y="593871"/>
                  </a:lnTo>
                  <a:lnTo>
                    <a:pt x="64295" y="599699"/>
                  </a:lnTo>
                  <a:lnTo>
                    <a:pt x="64209" y="608272"/>
                  </a:lnTo>
                  <a:lnTo>
                    <a:pt x="53566" y="608625"/>
                  </a:lnTo>
                  <a:lnTo>
                    <a:pt x="51000" y="608631"/>
                  </a:lnTo>
                  <a:lnTo>
                    <a:pt x="57061" y="608634"/>
                  </a:lnTo>
                  <a:lnTo>
                    <a:pt x="53270" y="608634"/>
                  </a:lnTo>
                  <a:lnTo>
                    <a:pt x="52154" y="607681"/>
                  </a:lnTo>
                  <a:lnTo>
                    <a:pt x="51409" y="606094"/>
                  </a:lnTo>
                  <a:lnTo>
                    <a:pt x="50214" y="601253"/>
                  </a:lnTo>
                  <a:lnTo>
                    <a:pt x="50007" y="595863"/>
                  </a:lnTo>
                  <a:lnTo>
                    <a:pt x="49184" y="593452"/>
                  </a:lnTo>
                  <a:lnTo>
                    <a:pt x="45028" y="585509"/>
                  </a:lnTo>
                  <a:lnTo>
                    <a:pt x="43777" y="579941"/>
                  </a:lnTo>
                  <a:lnTo>
                    <a:pt x="42908" y="563216"/>
                  </a:lnTo>
                  <a:lnTo>
                    <a:pt x="42776" y="440391"/>
                  </a:lnTo>
                  <a:lnTo>
                    <a:pt x="44893" y="428767"/>
                  </a:lnTo>
                  <a:lnTo>
                    <a:pt x="47686" y="417250"/>
                  </a:lnTo>
                  <a:lnTo>
                    <a:pt x="49258" y="399104"/>
                  </a:lnTo>
                  <a:lnTo>
                    <a:pt x="49626" y="384064"/>
                  </a:lnTo>
                  <a:lnTo>
                    <a:pt x="49881" y="349449"/>
                  </a:lnTo>
                  <a:lnTo>
                    <a:pt x="49920" y="208689"/>
                  </a:lnTo>
                  <a:lnTo>
                    <a:pt x="47803" y="194661"/>
                  </a:lnTo>
                  <a:lnTo>
                    <a:pt x="45010" y="179853"/>
                  </a:lnTo>
                  <a:lnTo>
                    <a:pt x="43438" y="160807"/>
                  </a:lnTo>
                  <a:lnTo>
                    <a:pt x="43070" y="148932"/>
                  </a:lnTo>
                  <a:lnTo>
                    <a:pt x="45023" y="137305"/>
                  </a:lnTo>
                  <a:lnTo>
                    <a:pt x="50586" y="120048"/>
                  </a:lnTo>
                  <a:lnTo>
                    <a:pt x="54184" y="109544"/>
                  </a:lnTo>
                  <a:lnTo>
                    <a:pt x="55784" y="101701"/>
                  </a:lnTo>
                  <a:lnTo>
                    <a:pt x="56811" y="83014"/>
                  </a:lnTo>
                  <a:lnTo>
                    <a:pt x="57030" y="66106"/>
                  </a:lnTo>
                  <a:lnTo>
                    <a:pt x="57835" y="63116"/>
                  </a:lnTo>
                  <a:lnTo>
                    <a:pt x="63212" y="53149"/>
                  </a:lnTo>
                  <a:lnTo>
                    <a:pt x="63765" y="49650"/>
                  </a:lnTo>
                  <a:lnTo>
                    <a:pt x="64207" y="34280"/>
                  </a:lnTo>
                  <a:lnTo>
                    <a:pt x="57151" y="34276"/>
                  </a:lnTo>
                  <a:lnTo>
                    <a:pt x="60882" y="34276"/>
                  </a:lnTo>
                  <a:lnTo>
                    <a:pt x="61990" y="35229"/>
                  </a:lnTo>
                  <a:lnTo>
                    <a:pt x="62729" y="36816"/>
                  </a:lnTo>
                  <a:lnTo>
                    <a:pt x="63550" y="41120"/>
                  </a:lnTo>
                  <a:lnTo>
                    <a:pt x="64121" y="49877"/>
                  </a:lnTo>
                  <a:lnTo>
                    <a:pt x="69100" y="57960"/>
                  </a:lnTo>
                  <a:lnTo>
                    <a:pt x="70351" y="63217"/>
                  </a:lnTo>
                  <a:lnTo>
                    <a:pt x="69890" y="65953"/>
                  </a:lnTo>
                  <a:lnTo>
                    <a:pt x="66244" y="74353"/>
                  </a:lnTo>
                  <a:lnTo>
                    <a:pt x="65112" y="80028"/>
                  </a:lnTo>
                  <a:lnTo>
                    <a:pt x="64386" y="97324"/>
                  </a:lnTo>
                  <a:lnTo>
                    <a:pt x="64231" y="113934"/>
                  </a:lnTo>
                  <a:lnTo>
                    <a:pt x="64207" y="166903"/>
                  </a:lnTo>
                  <a:lnTo>
                    <a:pt x="63413" y="169367"/>
                  </a:lnTo>
                  <a:lnTo>
                    <a:pt x="58056" y="178419"/>
                  </a:lnTo>
                  <a:lnTo>
                    <a:pt x="57505" y="181842"/>
                  </a:lnTo>
                  <a:lnTo>
                    <a:pt x="57066" y="195927"/>
                  </a:lnTo>
                  <a:lnTo>
                    <a:pt x="53272" y="201341"/>
                  </a:lnTo>
                  <a:lnTo>
                    <a:pt x="51361" y="202803"/>
                  </a:lnTo>
                  <a:lnTo>
                    <a:pt x="47120" y="204427"/>
                  </a:lnTo>
                  <a:lnTo>
                    <a:pt x="45672" y="205813"/>
                  </a:lnTo>
                  <a:lnTo>
                    <a:pt x="44707" y="207689"/>
                  </a:lnTo>
                  <a:lnTo>
                    <a:pt x="43158" y="212993"/>
                  </a:lnTo>
                  <a:lnTo>
                    <a:pt x="42780" y="232024"/>
                  </a:lnTo>
                  <a:lnTo>
                    <a:pt x="42776" y="248472"/>
                  </a:lnTo>
                  <a:lnTo>
                    <a:pt x="38984" y="248554"/>
                  </a:lnTo>
                  <a:lnTo>
                    <a:pt x="37867" y="247613"/>
                  </a:lnTo>
                  <a:lnTo>
                    <a:pt x="37122" y="246033"/>
                  </a:lnTo>
                  <a:lnTo>
                    <a:pt x="35926" y="241205"/>
                  </a:lnTo>
                  <a:lnTo>
                    <a:pt x="35644" y="222695"/>
                  </a:lnTo>
                  <a:lnTo>
                    <a:pt x="35634" y="206855"/>
                  </a:lnTo>
                  <a:lnTo>
                    <a:pt x="33517" y="196386"/>
                  </a:lnTo>
                  <a:lnTo>
                    <a:pt x="31841" y="190927"/>
                  </a:lnTo>
                  <a:lnTo>
                    <a:pt x="31517" y="185382"/>
                  </a:lnTo>
                  <a:lnTo>
                    <a:pt x="34060" y="167525"/>
                  </a:lnTo>
                  <a:lnTo>
                    <a:pt x="34933" y="152553"/>
                  </a:lnTo>
                  <a:lnTo>
                    <a:pt x="35322" y="138914"/>
                  </a:lnTo>
                  <a:lnTo>
                    <a:pt x="35425" y="132609"/>
                  </a:lnTo>
                  <a:lnTo>
                    <a:pt x="37657" y="120525"/>
                  </a:lnTo>
                  <a:lnTo>
                    <a:pt x="43376" y="103011"/>
                  </a:lnTo>
                  <a:lnTo>
                    <a:pt x="45557" y="97244"/>
                  </a:lnTo>
                  <a:lnTo>
                    <a:pt x="47981" y="83217"/>
                  </a:lnTo>
                  <a:lnTo>
                    <a:pt x="49345" y="64335"/>
                  </a:lnTo>
                  <a:lnTo>
                    <a:pt x="49537" y="60030"/>
                  </a:lnTo>
                  <a:lnTo>
                    <a:pt x="53599" y="44870"/>
                  </a:lnTo>
                  <a:lnTo>
                    <a:pt x="56037" y="28314"/>
                  </a:lnTo>
                  <a:lnTo>
                    <a:pt x="56928" y="9278"/>
                  </a:lnTo>
                  <a:lnTo>
                    <a:pt x="56973" y="6181"/>
                  </a:lnTo>
                  <a:lnTo>
                    <a:pt x="56210" y="4116"/>
                  </a:lnTo>
                  <a:lnTo>
                    <a:pt x="54907" y="2740"/>
                  </a:lnTo>
                  <a:lnTo>
                    <a:pt x="50212" y="148"/>
                  </a:lnTo>
                  <a:lnTo>
                    <a:pt x="43795" y="0"/>
                  </a:lnTo>
                  <a:lnTo>
                    <a:pt x="43455" y="948"/>
                  </a:lnTo>
                  <a:lnTo>
                    <a:pt x="43078" y="4541"/>
                  </a:lnTo>
                  <a:lnTo>
                    <a:pt x="42184" y="6833"/>
                  </a:lnTo>
                  <a:lnTo>
                    <a:pt x="36652" y="15587"/>
                  </a:lnTo>
                  <a:lnTo>
                    <a:pt x="36085" y="18985"/>
                  </a:lnTo>
                  <a:lnTo>
                    <a:pt x="35934" y="21224"/>
                  </a:lnTo>
                  <a:lnTo>
                    <a:pt x="35040" y="22717"/>
                  </a:lnTo>
                  <a:lnTo>
                    <a:pt x="33650" y="23713"/>
                  </a:lnTo>
                  <a:lnTo>
                    <a:pt x="28488" y="2570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9"/>
            <p:cNvSpPr/>
            <p:nvPr/>
          </p:nvSpPr>
          <p:spPr>
            <a:xfrm>
              <a:off x="2700424" y="5014912"/>
              <a:ext cx="182555" cy="325756"/>
            </a:xfrm>
            <a:custGeom>
              <a:avLst/>
              <a:gdLst/>
              <a:ahLst/>
              <a:cxnLst/>
              <a:rect l="0" t="0" r="0" b="0"/>
              <a:pathLst>
                <a:path w="182555" h="325756">
                  <a:moveTo>
                    <a:pt x="7057" y="0"/>
                  </a:moveTo>
                  <a:lnTo>
                    <a:pt x="0" y="0"/>
                  </a:lnTo>
                  <a:lnTo>
                    <a:pt x="6071" y="0"/>
                  </a:lnTo>
                  <a:lnTo>
                    <a:pt x="6400" y="953"/>
                  </a:lnTo>
                  <a:lnTo>
                    <a:pt x="6927" y="9325"/>
                  </a:lnTo>
                  <a:lnTo>
                    <a:pt x="6970" y="11932"/>
                  </a:lnTo>
                  <a:lnTo>
                    <a:pt x="7793" y="14622"/>
                  </a:lnTo>
                  <a:lnTo>
                    <a:pt x="10823" y="20151"/>
                  </a:lnTo>
                  <a:lnTo>
                    <a:pt x="12700" y="28324"/>
                  </a:lnTo>
                  <a:lnTo>
                    <a:pt x="13533" y="37353"/>
                  </a:lnTo>
                  <a:lnTo>
                    <a:pt x="13904" y="44541"/>
                  </a:lnTo>
                  <a:lnTo>
                    <a:pt x="14069" y="53452"/>
                  </a:lnTo>
                  <a:lnTo>
                    <a:pt x="14193" y="87007"/>
                  </a:lnTo>
                  <a:lnTo>
                    <a:pt x="16314" y="96138"/>
                  </a:lnTo>
                  <a:lnTo>
                    <a:pt x="17990" y="101239"/>
                  </a:lnTo>
                  <a:lnTo>
                    <a:pt x="19109" y="106545"/>
                  </a:lnTo>
                  <a:lnTo>
                    <a:pt x="19854" y="111988"/>
                  </a:lnTo>
                  <a:lnTo>
                    <a:pt x="20350" y="117521"/>
                  </a:lnTo>
                  <a:lnTo>
                    <a:pt x="21476" y="123115"/>
                  </a:lnTo>
                  <a:lnTo>
                    <a:pt x="23019" y="128750"/>
                  </a:lnTo>
                  <a:lnTo>
                    <a:pt x="24842" y="134410"/>
                  </a:lnTo>
                  <a:lnTo>
                    <a:pt x="26057" y="140089"/>
                  </a:lnTo>
                  <a:lnTo>
                    <a:pt x="26868" y="145781"/>
                  </a:lnTo>
                  <a:lnTo>
                    <a:pt x="27408" y="151480"/>
                  </a:lnTo>
                  <a:lnTo>
                    <a:pt x="28008" y="160352"/>
                  </a:lnTo>
                  <a:lnTo>
                    <a:pt x="28275" y="168423"/>
                  </a:lnTo>
                  <a:lnTo>
                    <a:pt x="28446" y="189126"/>
                  </a:lnTo>
                  <a:lnTo>
                    <a:pt x="28485" y="224081"/>
                  </a:lnTo>
                  <a:lnTo>
                    <a:pt x="30604" y="233259"/>
                  </a:lnTo>
                  <a:lnTo>
                    <a:pt x="33397" y="242736"/>
                  </a:lnTo>
                  <a:lnTo>
                    <a:pt x="34639" y="250123"/>
                  </a:lnTo>
                  <a:lnTo>
                    <a:pt x="35338" y="259636"/>
                  </a:lnTo>
                  <a:lnTo>
                    <a:pt x="35606" y="269762"/>
                  </a:lnTo>
                  <a:lnTo>
                    <a:pt x="35632" y="282892"/>
                  </a:lnTo>
                  <a:lnTo>
                    <a:pt x="35632" y="257942"/>
                  </a:lnTo>
                  <a:lnTo>
                    <a:pt x="36426" y="253877"/>
                  </a:lnTo>
                  <a:lnTo>
                    <a:pt x="39424" y="246819"/>
                  </a:lnTo>
                  <a:lnTo>
                    <a:pt x="43403" y="240507"/>
                  </a:lnTo>
                  <a:lnTo>
                    <a:pt x="45575" y="237491"/>
                  </a:lnTo>
                  <a:lnTo>
                    <a:pt x="47023" y="233575"/>
                  </a:lnTo>
                  <a:lnTo>
                    <a:pt x="48632" y="224144"/>
                  </a:lnTo>
                  <a:lnTo>
                    <a:pt x="49855" y="218961"/>
                  </a:lnTo>
                  <a:lnTo>
                    <a:pt x="51464" y="213602"/>
                  </a:lnTo>
                  <a:lnTo>
                    <a:pt x="55368" y="203520"/>
                  </a:lnTo>
                  <a:lnTo>
                    <a:pt x="59749" y="195863"/>
                  </a:lnTo>
                  <a:lnTo>
                    <a:pt x="64342" y="189285"/>
                  </a:lnTo>
                  <a:lnTo>
                    <a:pt x="66678" y="186198"/>
                  </a:lnTo>
                  <a:lnTo>
                    <a:pt x="68236" y="183187"/>
                  </a:lnTo>
                  <a:lnTo>
                    <a:pt x="69966" y="177301"/>
                  </a:lnTo>
                  <a:lnTo>
                    <a:pt x="72015" y="174399"/>
                  </a:lnTo>
                  <a:lnTo>
                    <a:pt x="74969" y="171511"/>
                  </a:lnTo>
                  <a:lnTo>
                    <a:pt x="78525" y="168633"/>
                  </a:lnTo>
                  <a:lnTo>
                    <a:pt x="80896" y="165762"/>
                  </a:lnTo>
                  <a:lnTo>
                    <a:pt x="82477" y="162895"/>
                  </a:lnTo>
                  <a:lnTo>
                    <a:pt x="83531" y="160032"/>
                  </a:lnTo>
                  <a:lnTo>
                    <a:pt x="85027" y="158123"/>
                  </a:lnTo>
                  <a:lnTo>
                    <a:pt x="86818" y="156851"/>
                  </a:lnTo>
                  <a:lnTo>
                    <a:pt x="90925" y="155437"/>
                  </a:lnTo>
                  <a:lnTo>
                    <a:pt x="95396" y="154808"/>
                  </a:lnTo>
                  <a:lnTo>
                    <a:pt x="100029" y="154529"/>
                  </a:lnTo>
                  <a:lnTo>
                    <a:pt x="105528" y="154405"/>
                  </a:lnTo>
                  <a:lnTo>
                    <a:pt x="137240" y="154306"/>
                  </a:lnTo>
                  <a:lnTo>
                    <a:pt x="139883" y="155258"/>
                  </a:lnTo>
                  <a:lnTo>
                    <a:pt x="144937" y="158857"/>
                  </a:lnTo>
                  <a:lnTo>
                    <a:pt x="146602" y="161149"/>
                  </a:lnTo>
                  <a:lnTo>
                    <a:pt x="147712" y="163631"/>
                  </a:lnTo>
                  <a:lnTo>
                    <a:pt x="148452" y="166237"/>
                  </a:lnTo>
                  <a:lnTo>
                    <a:pt x="149739" y="167975"/>
                  </a:lnTo>
                  <a:lnTo>
                    <a:pt x="151391" y="169133"/>
                  </a:lnTo>
                  <a:lnTo>
                    <a:pt x="153286" y="169906"/>
                  </a:lnTo>
                  <a:lnTo>
                    <a:pt x="154549" y="171373"/>
                  </a:lnTo>
                  <a:lnTo>
                    <a:pt x="155391" y="173304"/>
                  </a:lnTo>
                  <a:lnTo>
                    <a:pt x="155953" y="175543"/>
                  </a:lnTo>
                  <a:lnTo>
                    <a:pt x="157914" y="177989"/>
                  </a:lnTo>
                  <a:lnTo>
                    <a:pt x="160810" y="180572"/>
                  </a:lnTo>
                  <a:lnTo>
                    <a:pt x="164328" y="183246"/>
                  </a:lnTo>
                  <a:lnTo>
                    <a:pt x="166673" y="185982"/>
                  </a:lnTo>
                  <a:lnTo>
                    <a:pt x="168236" y="188758"/>
                  </a:lnTo>
                  <a:lnTo>
                    <a:pt x="170767" y="194383"/>
                  </a:lnTo>
                  <a:lnTo>
                    <a:pt x="175861" y="202904"/>
                  </a:lnTo>
                  <a:lnTo>
                    <a:pt x="177331" y="208607"/>
                  </a:lnTo>
                  <a:lnTo>
                    <a:pt x="178158" y="217173"/>
                  </a:lnTo>
                  <a:lnTo>
                    <a:pt x="179069" y="220030"/>
                  </a:lnTo>
                  <a:lnTo>
                    <a:pt x="182196" y="225744"/>
                  </a:lnTo>
                  <a:lnTo>
                    <a:pt x="182554" y="228601"/>
                  </a:lnTo>
                  <a:lnTo>
                    <a:pt x="181999" y="231458"/>
                  </a:lnTo>
                  <a:lnTo>
                    <a:pt x="180059" y="237173"/>
                  </a:lnTo>
                  <a:lnTo>
                    <a:pt x="178712" y="246910"/>
                  </a:lnTo>
                  <a:lnTo>
                    <a:pt x="174775" y="252652"/>
                  </a:lnTo>
                  <a:lnTo>
                    <a:pt x="170763" y="257705"/>
                  </a:lnTo>
                  <a:lnTo>
                    <a:pt x="161720" y="268710"/>
                  </a:lnTo>
                  <a:lnTo>
                    <a:pt x="160171" y="271532"/>
                  </a:lnTo>
                  <a:lnTo>
                    <a:pt x="157199" y="280056"/>
                  </a:lnTo>
                  <a:lnTo>
                    <a:pt x="153691" y="285759"/>
                  </a:lnTo>
                  <a:lnTo>
                    <a:pt x="151644" y="287662"/>
                  </a:lnTo>
                  <a:lnTo>
                    <a:pt x="149486" y="288930"/>
                  </a:lnTo>
                  <a:lnTo>
                    <a:pt x="147253" y="289775"/>
                  </a:lnTo>
                  <a:lnTo>
                    <a:pt x="142656" y="293254"/>
                  </a:lnTo>
                  <a:lnTo>
                    <a:pt x="137967" y="297975"/>
                  </a:lnTo>
                  <a:lnTo>
                    <a:pt x="133237" y="303249"/>
                  </a:lnTo>
                  <a:lnTo>
                    <a:pt x="130865" y="305036"/>
                  </a:lnTo>
                  <a:lnTo>
                    <a:pt x="126112" y="307022"/>
                  </a:lnTo>
                  <a:lnTo>
                    <a:pt x="121353" y="310444"/>
                  </a:lnTo>
                  <a:lnTo>
                    <a:pt x="118973" y="312690"/>
                  </a:lnTo>
                  <a:lnTo>
                    <a:pt x="114212" y="315186"/>
                  </a:lnTo>
                  <a:lnTo>
                    <a:pt x="109450" y="316295"/>
                  </a:lnTo>
                  <a:lnTo>
                    <a:pt x="104688" y="316788"/>
                  </a:lnTo>
                  <a:lnTo>
                    <a:pt x="102307" y="317872"/>
                  </a:lnTo>
                  <a:lnTo>
                    <a:pt x="97544" y="321617"/>
                  </a:lnTo>
                  <a:lnTo>
                    <a:pt x="92782" y="323916"/>
                  </a:lnTo>
                  <a:lnTo>
                    <a:pt x="87049" y="325392"/>
                  </a:lnTo>
                  <a:lnTo>
                    <a:pt x="82264" y="325648"/>
                  </a:lnTo>
                  <a:lnTo>
                    <a:pt x="60221" y="325754"/>
                  </a:lnTo>
                  <a:lnTo>
                    <a:pt x="53686" y="325755"/>
                  </a:lnTo>
                  <a:lnTo>
                    <a:pt x="52431" y="324802"/>
                  </a:lnTo>
                  <a:lnTo>
                    <a:pt x="51594" y="323215"/>
                  </a:lnTo>
                  <a:lnTo>
                    <a:pt x="50250" y="318374"/>
                  </a:lnTo>
                  <a:lnTo>
                    <a:pt x="49346" y="317977"/>
                  </a:lnTo>
                  <a:lnTo>
                    <a:pt x="44281" y="317418"/>
                  </a:lnTo>
                  <a:lnTo>
                    <a:pt x="36927" y="317214"/>
                  </a:lnTo>
                  <a:lnTo>
                    <a:pt x="28488" y="31718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0"/>
            <p:cNvSpPr/>
            <p:nvPr/>
          </p:nvSpPr>
          <p:spPr>
            <a:xfrm>
              <a:off x="5607843" y="3849055"/>
              <a:ext cx="285752" cy="308608"/>
            </a:xfrm>
            <a:custGeom>
              <a:avLst/>
              <a:gdLst/>
              <a:ahLst/>
              <a:cxnLst/>
              <a:rect l="0" t="0" r="0" b="0"/>
              <a:pathLst>
                <a:path w="285752" h="308608">
                  <a:moveTo>
                    <a:pt x="0" y="308607"/>
                  </a:moveTo>
                  <a:lnTo>
                    <a:pt x="0" y="300388"/>
                  </a:lnTo>
                  <a:lnTo>
                    <a:pt x="7771" y="300082"/>
                  </a:lnTo>
                  <a:lnTo>
                    <a:pt x="16793" y="300044"/>
                  </a:lnTo>
                  <a:lnTo>
                    <a:pt x="19133" y="299089"/>
                  </a:lnTo>
                  <a:lnTo>
                    <a:pt x="23850" y="295487"/>
                  </a:lnTo>
                  <a:lnTo>
                    <a:pt x="30708" y="293251"/>
                  </a:lnTo>
                  <a:lnTo>
                    <a:pt x="34760" y="292654"/>
                  </a:lnTo>
                  <a:lnTo>
                    <a:pt x="38255" y="291305"/>
                  </a:lnTo>
                  <a:lnTo>
                    <a:pt x="44255" y="287265"/>
                  </a:lnTo>
                  <a:lnTo>
                    <a:pt x="52095" y="279635"/>
                  </a:lnTo>
                  <a:lnTo>
                    <a:pt x="59137" y="271601"/>
                  </a:lnTo>
                  <a:lnTo>
                    <a:pt x="65971" y="262632"/>
                  </a:lnTo>
                  <a:lnTo>
                    <a:pt x="69008" y="255471"/>
                  </a:lnTo>
                  <a:lnTo>
                    <a:pt x="74591" y="246574"/>
                  </a:lnTo>
                  <a:lnTo>
                    <a:pt x="81571" y="237222"/>
                  </a:lnTo>
                  <a:lnTo>
                    <a:pt x="87318" y="229891"/>
                  </a:lnTo>
                  <a:lnTo>
                    <a:pt x="98809" y="215857"/>
                  </a:lnTo>
                  <a:lnTo>
                    <a:pt x="102385" y="210579"/>
                  </a:lnTo>
                  <a:lnTo>
                    <a:pt x="105564" y="205155"/>
                  </a:lnTo>
                  <a:lnTo>
                    <a:pt x="108475" y="199634"/>
                  </a:lnTo>
                  <a:lnTo>
                    <a:pt x="111211" y="194048"/>
                  </a:lnTo>
                  <a:lnTo>
                    <a:pt x="113828" y="188420"/>
                  </a:lnTo>
                  <a:lnTo>
                    <a:pt x="118854" y="177086"/>
                  </a:lnTo>
                  <a:lnTo>
                    <a:pt x="138104" y="131439"/>
                  </a:lnTo>
                  <a:lnTo>
                    <a:pt x="139695" y="124773"/>
                  </a:lnTo>
                  <a:lnTo>
                    <a:pt x="140755" y="117471"/>
                  </a:lnTo>
                  <a:lnTo>
                    <a:pt x="141462" y="109745"/>
                  </a:lnTo>
                  <a:lnTo>
                    <a:pt x="142727" y="103643"/>
                  </a:lnTo>
                  <a:lnTo>
                    <a:pt x="146249" y="94322"/>
                  </a:lnTo>
                  <a:lnTo>
                    <a:pt x="147506" y="89550"/>
                  </a:lnTo>
                  <a:lnTo>
                    <a:pt x="148344" y="84464"/>
                  </a:lnTo>
                  <a:lnTo>
                    <a:pt x="148902" y="79169"/>
                  </a:lnTo>
                  <a:lnTo>
                    <a:pt x="149274" y="73733"/>
                  </a:lnTo>
                  <a:lnTo>
                    <a:pt x="149523" y="68205"/>
                  </a:lnTo>
                  <a:lnTo>
                    <a:pt x="149872" y="53862"/>
                  </a:lnTo>
                  <a:lnTo>
                    <a:pt x="149922" y="50194"/>
                  </a:lnTo>
                  <a:lnTo>
                    <a:pt x="149160" y="46797"/>
                  </a:lnTo>
                  <a:lnTo>
                    <a:pt x="145091" y="37465"/>
                  </a:lnTo>
                  <a:lnTo>
                    <a:pt x="143860" y="31572"/>
                  </a:lnTo>
                  <a:lnTo>
                    <a:pt x="143167" y="22900"/>
                  </a:lnTo>
                  <a:lnTo>
                    <a:pt x="142276" y="20028"/>
                  </a:lnTo>
                  <a:lnTo>
                    <a:pt x="139170" y="14297"/>
                  </a:lnTo>
                  <a:lnTo>
                    <a:pt x="137230" y="12388"/>
                  </a:lnTo>
                  <a:lnTo>
                    <a:pt x="135143" y="11115"/>
                  </a:lnTo>
                  <a:lnTo>
                    <a:pt x="132958" y="10267"/>
                  </a:lnTo>
                  <a:lnTo>
                    <a:pt x="131502" y="8749"/>
                  </a:lnTo>
                  <a:lnTo>
                    <a:pt x="130531" y="6784"/>
                  </a:lnTo>
                  <a:lnTo>
                    <a:pt x="129883" y="4522"/>
                  </a:lnTo>
                  <a:lnTo>
                    <a:pt x="128657" y="3014"/>
                  </a:lnTo>
                  <a:lnTo>
                    <a:pt x="127046" y="2008"/>
                  </a:lnTo>
                  <a:lnTo>
                    <a:pt x="123140" y="891"/>
                  </a:lnTo>
                  <a:lnTo>
                    <a:pt x="116479" y="262"/>
                  </a:lnTo>
                  <a:lnTo>
                    <a:pt x="108541" y="32"/>
                  </a:lnTo>
                  <a:lnTo>
                    <a:pt x="97335" y="0"/>
                  </a:lnTo>
                  <a:lnTo>
                    <a:pt x="95053" y="952"/>
                  </a:lnTo>
                  <a:lnTo>
                    <a:pt x="88048" y="5889"/>
                  </a:lnTo>
                  <a:lnTo>
                    <a:pt x="83318" y="7378"/>
                  </a:lnTo>
                  <a:lnTo>
                    <a:pt x="81739" y="8728"/>
                  </a:lnTo>
                  <a:lnTo>
                    <a:pt x="80686" y="10580"/>
                  </a:lnTo>
                  <a:lnTo>
                    <a:pt x="79985" y="12768"/>
                  </a:lnTo>
                  <a:lnTo>
                    <a:pt x="75205" y="20397"/>
                  </a:lnTo>
                  <a:lnTo>
                    <a:pt x="73949" y="23122"/>
                  </a:lnTo>
                  <a:lnTo>
                    <a:pt x="71388" y="32461"/>
                  </a:lnTo>
                  <a:lnTo>
                    <a:pt x="67976" y="41731"/>
                  </a:lnTo>
                  <a:lnTo>
                    <a:pt x="65931" y="49660"/>
                  </a:lnTo>
                  <a:lnTo>
                    <a:pt x="65386" y="53109"/>
                  </a:lnTo>
                  <a:lnTo>
                    <a:pt x="62662" y="59480"/>
                  </a:lnTo>
                  <a:lnTo>
                    <a:pt x="60825" y="62512"/>
                  </a:lnTo>
                  <a:lnTo>
                    <a:pt x="58783" y="68422"/>
                  </a:lnTo>
                  <a:lnTo>
                    <a:pt x="57877" y="75176"/>
                  </a:lnTo>
                  <a:lnTo>
                    <a:pt x="57473" y="84527"/>
                  </a:lnTo>
                  <a:lnTo>
                    <a:pt x="57246" y="95952"/>
                  </a:lnTo>
                  <a:lnTo>
                    <a:pt x="57159" y="118743"/>
                  </a:lnTo>
                  <a:lnTo>
                    <a:pt x="57950" y="122976"/>
                  </a:lnTo>
                  <a:lnTo>
                    <a:pt x="60945" y="130219"/>
                  </a:lnTo>
                  <a:lnTo>
                    <a:pt x="67094" y="139652"/>
                  </a:lnTo>
                  <a:lnTo>
                    <a:pt x="68543" y="143583"/>
                  </a:lnTo>
                  <a:lnTo>
                    <a:pt x="70151" y="153031"/>
                  </a:lnTo>
                  <a:lnTo>
                    <a:pt x="72983" y="161040"/>
                  </a:lnTo>
                  <a:lnTo>
                    <a:pt x="74849" y="164508"/>
                  </a:lnTo>
                  <a:lnTo>
                    <a:pt x="76923" y="173444"/>
                  </a:lnTo>
                  <a:lnTo>
                    <a:pt x="77476" y="178493"/>
                  </a:lnTo>
                  <a:lnTo>
                    <a:pt x="80207" y="186644"/>
                  </a:lnTo>
                  <a:lnTo>
                    <a:pt x="84066" y="193441"/>
                  </a:lnTo>
                  <a:lnTo>
                    <a:pt x="88428" y="199637"/>
                  </a:lnTo>
                  <a:lnTo>
                    <a:pt x="93012" y="208106"/>
                  </a:lnTo>
                  <a:lnTo>
                    <a:pt x="97695" y="217268"/>
                  </a:lnTo>
                  <a:lnTo>
                    <a:pt x="102422" y="224514"/>
                  </a:lnTo>
                  <a:lnTo>
                    <a:pt x="109546" y="233949"/>
                  </a:lnTo>
                  <a:lnTo>
                    <a:pt x="116684" y="242777"/>
                  </a:lnTo>
                  <a:lnTo>
                    <a:pt x="123826" y="251425"/>
                  </a:lnTo>
                  <a:lnTo>
                    <a:pt x="128589" y="259698"/>
                  </a:lnTo>
                  <a:lnTo>
                    <a:pt x="130969" y="264571"/>
                  </a:lnTo>
                  <a:lnTo>
                    <a:pt x="133351" y="267820"/>
                  </a:lnTo>
                  <a:lnTo>
                    <a:pt x="135732" y="269986"/>
                  </a:lnTo>
                  <a:lnTo>
                    <a:pt x="149049" y="278012"/>
                  </a:lnTo>
                  <a:lnTo>
                    <a:pt x="155673" y="280722"/>
                  </a:lnTo>
                  <a:lnTo>
                    <a:pt x="163865" y="282248"/>
                  </a:lnTo>
                  <a:lnTo>
                    <a:pt x="171320" y="282699"/>
                  </a:lnTo>
                  <a:lnTo>
                    <a:pt x="178556" y="282834"/>
                  </a:lnTo>
                  <a:lnTo>
                    <a:pt x="180950" y="282852"/>
                  </a:lnTo>
                  <a:lnTo>
                    <a:pt x="183339" y="281913"/>
                  </a:lnTo>
                  <a:lnTo>
                    <a:pt x="190495" y="276991"/>
                  </a:lnTo>
                  <a:lnTo>
                    <a:pt x="195260" y="275506"/>
                  </a:lnTo>
                  <a:lnTo>
                    <a:pt x="202141" y="269765"/>
                  </a:lnTo>
                  <a:lnTo>
                    <a:pt x="209697" y="261817"/>
                  </a:lnTo>
                  <a:lnTo>
                    <a:pt x="215701" y="255109"/>
                  </a:lnTo>
                  <a:lnTo>
                    <a:pt x="223132" y="248953"/>
                  </a:lnTo>
                  <a:lnTo>
                    <a:pt x="227336" y="245978"/>
                  </a:lnTo>
                  <a:lnTo>
                    <a:pt x="234124" y="237592"/>
                  </a:lnTo>
                  <a:lnTo>
                    <a:pt x="237045" y="232689"/>
                  </a:lnTo>
                  <a:lnTo>
                    <a:pt x="244525" y="224700"/>
                  </a:lnTo>
                  <a:lnTo>
                    <a:pt x="253141" y="217975"/>
                  </a:lnTo>
                  <a:lnTo>
                    <a:pt x="257660" y="214849"/>
                  </a:lnTo>
                  <a:lnTo>
                    <a:pt x="262261" y="211812"/>
                  </a:lnTo>
                  <a:lnTo>
                    <a:pt x="269490" y="203357"/>
                  </a:lnTo>
                  <a:lnTo>
                    <a:pt x="274554" y="194202"/>
                  </a:lnTo>
                  <a:lnTo>
                    <a:pt x="276806" y="186958"/>
                  </a:lnTo>
                  <a:lnTo>
                    <a:pt x="278200" y="184645"/>
                  </a:lnTo>
                  <a:lnTo>
                    <a:pt x="279923" y="183103"/>
                  </a:lnTo>
                  <a:lnTo>
                    <a:pt x="281866" y="182075"/>
                  </a:lnTo>
                  <a:lnTo>
                    <a:pt x="283160" y="180438"/>
                  </a:lnTo>
                  <a:lnTo>
                    <a:pt x="284024" y="178394"/>
                  </a:lnTo>
                  <a:lnTo>
                    <a:pt x="285649" y="171854"/>
                  </a:lnTo>
                  <a:lnTo>
                    <a:pt x="285751" y="1628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1"/>
            <p:cNvSpPr/>
            <p:nvPr/>
          </p:nvSpPr>
          <p:spPr>
            <a:xfrm>
              <a:off x="3322141" y="3674644"/>
              <a:ext cx="66729" cy="62851"/>
            </a:xfrm>
            <a:custGeom>
              <a:avLst/>
              <a:gdLst/>
              <a:ahLst/>
              <a:cxnLst/>
              <a:rect l="0" t="0" r="0" b="0"/>
              <a:pathLst>
                <a:path w="66729" h="62851">
                  <a:moveTo>
                    <a:pt x="21482" y="0"/>
                  </a:moveTo>
                  <a:lnTo>
                    <a:pt x="18432" y="1380"/>
                  </a:lnTo>
                  <a:lnTo>
                    <a:pt x="16951" y="2859"/>
                  </a:lnTo>
                  <a:lnTo>
                    <a:pt x="15964" y="4797"/>
                  </a:lnTo>
                  <a:lnTo>
                    <a:pt x="15306" y="7042"/>
                  </a:lnTo>
                  <a:lnTo>
                    <a:pt x="14073" y="8538"/>
                  </a:lnTo>
                  <a:lnTo>
                    <a:pt x="12458" y="9535"/>
                  </a:lnTo>
                  <a:lnTo>
                    <a:pt x="10588" y="10201"/>
                  </a:lnTo>
                  <a:lnTo>
                    <a:pt x="9340" y="11596"/>
                  </a:lnTo>
                  <a:lnTo>
                    <a:pt x="8509" y="13479"/>
                  </a:lnTo>
                  <a:lnTo>
                    <a:pt x="7174" y="18795"/>
                  </a:lnTo>
                  <a:lnTo>
                    <a:pt x="6944" y="24267"/>
                  </a:lnTo>
                  <a:lnTo>
                    <a:pt x="6117" y="25736"/>
                  </a:lnTo>
                  <a:lnTo>
                    <a:pt x="4773" y="26716"/>
                  </a:lnTo>
                  <a:lnTo>
                    <a:pt x="704" y="28288"/>
                  </a:lnTo>
                  <a:lnTo>
                    <a:pt x="370" y="29370"/>
                  </a:lnTo>
                  <a:lnTo>
                    <a:pt x="0" y="33112"/>
                  </a:lnTo>
                  <a:lnTo>
                    <a:pt x="694" y="34491"/>
                  </a:lnTo>
                  <a:lnTo>
                    <a:pt x="1951" y="35410"/>
                  </a:lnTo>
                  <a:lnTo>
                    <a:pt x="5879" y="36885"/>
                  </a:lnTo>
                  <a:lnTo>
                    <a:pt x="6201" y="37959"/>
                  </a:lnTo>
                  <a:lnTo>
                    <a:pt x="6560" y="41691"/>
                  </a:lnTo>
                  <a:lnTo>
                    <a:pt x="7449" y="43068"/>
                  </a:lnTo>
                  <a:lnTo>
                    <a:pt x="8835" y="43985"/>
                  </a:lnTo>
                  <a:lnTo>
                    <a:pt x="13689" y="45713"/>
                  </a:lnTo>
                  <a:lnTo>
                    <a:pt x="17693" y="50340"/>
                  </a:lnTo>
                  <a:lnTo>
                    <a:pt x="19634" y="51690"/>
                  </a:lnTo>
                  <a:lnTo>
                    <a:pt x="23907" y="53192"/>
                  </a:lnTo>
                  <a:lnTo>
                    <a:pt x="28451" y="53860"/>
                  </a:lnTo>
                  <a:lnTo>
                    <a:pt x="30774" y="54037"/>
                  </a:lnTo>
                  <a:lnTo>
                    <a:pt x="33117" y="55108"/>
                  </a:lnTo>
                  <a:lnTo>
                    <a:pt x="37837" y="58839"/>
                  </a:lnTo>
                  <a:lnTo>
                    <a:pt x="42580" y="61132"/>
                  </a:lnTo>
                  <a:lnTo>
                    <a:pt x="48128" y="62150"/>
                  </a:lnTo>
                  <a:lnTo>
                    <a:pt x="51830" y="62422"/>
                  </a:lnTo>
                  <a:lnTo>
                    <a:pt x="59382" y="62724"/>
                  </a:lnTo>
                  <a:lnTo>
                    <a:pt x="66728" y="628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22"/>
            <p:cNvSpPr/>
            <p:nvPr/>
          </p:nvSpPr>
          <p:spPr>
            <a:xfrm>
              <a:off x="3364706" y="3815487"/>
              <a:ext cx="157073" cy="58921"/>
            </a:xfrm>
            <a:custGeom>
              <a:avLst/>
              <a:gdLst/>
              <a:ahLst/>
              <a:cxnLst/>
              <a:rect l="0" t="0" r="0" b="0"/>
              <a:pathLst>
                <a:path w="157073" h="58921">
                  <a:moveTo>
                    <a:pt x="156528" y="0"/>
                  </a:moveTo>
                  <a:lnTo>
                    <a:pt x="156706" y="1077"/>
                  </a:lnTo>
                  <a:lnTo>
                    <a:pt x="157072" y="6510"/>
                  </a:lnTo>
                  <a:lnTo>
                    <a:pt x="155005" y="9793"/>
                  </a:lnTo>
                  <a:lnTo>
                    <a:pt x="153343" y="12002"/>
                  </a:lnTo>
                  <a:lnTo>
                    <a:pt x="152235" y="14427"/>
                  </a:lnTo>
                  <a:lnTo>
                    <a:pt x="150675" y="21439"/>
                  </a:lnTo>
                  <a:lnTo>
                    <a:pt x="150310" y="23413"/>
                  </a:lnTo>
                  <a:lnTo>
                    <a:pt x="145167" y="30572"/>
                  </a:lnTo>
                  <a:lnTo>
                    <a:pt x="139384" y="37722"/>
                  </a:lnTo>
                  <a:lnTo>
                    <a:pt x="137373" y="39193"/>
                  </a:lnTo>
                  <a:lnTo>
                    <a:pt x="133021" y="40829"/>
                  </a:lnTo>
                  <a:lnTo>
                    <a:pt x="129956" y="41265"/>
                  </a:lnTo>
                  <a:lnTo>
                    <a:pt x="126325" y="41556"/>
                  </a:lnTo>
                  <a:lnTo>
                    <a:pt x="122316" y="41750"/>
                  </a:lnTo>
                  <a:lnTo>
                    <a:pt x="118850" y="42832"/>
                  </a:lnTo>
                  <a:lnTo>
                    <a:pt x="112883" y="46574"/>
                  </a:lnTo>
                  <a:lnTo>
                    <a:pt x="107585" y="48872"/>
                  </a:lnTo>
                  <a:lnTo>
                    <a:pt x="102584" y="49893"/>
                  </a:lnTo>
                  <a:lnTo>
                    <a:pt x="97716" y="50347"/>
                  </a:lnTo>
                  <a:lnTo>
                    <a:pt x="95306" y="51421"/>
                  </a:lnTo>
                  <a:lnTo>
                    <a:pt x="90512" y="55153"/>
                  </a:lnTo>
                  <a:lnTo>
                    <a:pt x="85736" y="57447"/>
                  </a:lnTo>
                  <a:lnTo>
                    <a:pt x="80967" y="58467"/>
                  </a:lnTo>
                  <a:lnTo>
                    <a:pt x="76202" y="58920"/>
                  </a:lnTo>
                  <a:lnTo>
                    <a:pt x="73820" y="58089"/>
                  </a:lnTo>
                  <a:lnTo>
                    <a:pt x="69057" y="54624"/>
                  </a:lnTo>
                  <a:lnTo>
                    <a:pt x="65705" y="51870"/>
                  </a:lnTo>
                  <a:lnTo>
                    <a:pt x="62804" y="51226"/>
                  </a:lnTo>
                  <a:lnTo>
                    <a:pt x="56709" y="50863"/>
                  </a:lnTo>
                  <a:lnTo>
                    <a:pt x="54474" y="50812"/>
                  </a:lnTo>
                  <a:lnTo>
                    <a:pt x="52192" y="49825"/>
                  </a:lnTo>
                  <a:lnTo>
                    <a:pt x="47538" y="46190"/>
                  </a:lnTo>
                  <a:lnTo>
                    <a:pt x="42824" y="43939"/>
                  </a:lnTo>
                  <a:lnTo>
                    <a:pt x="37122" y="42493"/>
                  </a:lnTo>
                  <a:lnTo>
                    <a:pt x="31086" y="42208"/>
                  </a:lnTo>
                  <a:lnTo>
                    <a:pt x="29691" y="42169"/>
                  </a:lnTo>
                  <a:lnTo>
                    <a:pt x="23886" y="36253"/>
                  </a:lnTo>
                  <a:lnTo>
                    <a:pt x="17962" y="29368"/>
                  </a:lnTo>
                  <a:lnTo>
                    <a:pt x="15943" y="27910"/>
                  </a:lnTo>
                  <a:lnTo>
                    <a:pt x="10104" y="25857"/>
                  </a:lnTo>
                  <a:lnTo>
                    <a:pt x="8459" y="25377"/>
                  </a:lnTo>
                  <a:lnTo>
                    <a:pt x="2494" y="25068"/>
                  </a:lnTo>
                  <a:lnTo>
                    <a:pt x="328" y="25003"/>
                  </a:lnTo>
                  <a:lnTo>
                    <a:pt x="29" y="17613"/>
                  </a:lnTo>
                  <a:lnTo>
                    <a:pt x="0" y="164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23"/>
            <p:cNvSpPr/>
            <p:nvPr/>
          </p:nvSpPr>
          <p:spPr>
            <a:xfrm>
              <a:off x="3379004" y="3566160"/>
              <a:ext cx="178261" cy="222886"/>
            </a:xfrm>
            <a:custGeom>
              <a:avLst/>
              <a:gdLst/>
              <a:ahLst/>
              <a:cxnLst/>
              <a:rect l="0" t="0" r="0" b="0"/>
              <a:pathLst>
                <a:path w="178261" h="222886">
                  <a:moveTo>
                    <a:pt x="142864" y="8572"/>
                  </a:moveTo>
                  <a:lnTo>
                    <a:pt x="136015" y="352"/>
                  </a:lnTo>
                  <a:lnTo>
                    <a:pt x="130869" y="69"/>
                  </a:lnTo>
                  <a:lnTo>
                    <a:pt x="126913" y="14"/>
                  </a:lnTo>
                  <a:lnTo>
                    <a:pt x="83394" y="0"/>
                  </a:lnTo>
                  <a:lnTo>
                    <a:pt x="80199" y="952"/>
                  </a:lnTo>
                  <a:lnTo>
                    <a:pt x="76481" y="2540"/>
                  </a:lnTo>
                  <a:lnTo>
                    <a:pt x="72415" y="4551"/>
                  </a:lnTo>
                  <a:lnTo>
                    <a:pt x="68911" y="5891"/>
                  </a:lnTo>
                  <a:lnTo>
                    <a:pt x="65781" y="6785"/>
                  </a:lnTo>
                  <a:lnTo>
                    <a:pt x="62901" y="7381"/>
                  </a:lnTo>
                  <a:lnTo>
                    <a:pt x="57583" y="10583"/>
                  </a:lnTo>
                  <a:lnTo>
                    <a:pt x="55054" y="12770"/>
                  </a:lnTo>
                  <a:lnTo>
                    <a:pt x="51781" y="15181"/>
                  </a:lnTo>
                  <a:lnTo>
                    <a:pt x="48011" y="17741"/>
                  </a:lnTo>
                  <a:lnTo>
                    <a:pt x="39588" y="23125"/>
                  </a:lnTo>
                  <a:lnTo>
                    <a:pt x="30554" y="28693"/>
                  </a:lnTo>
                  <a:lnTo>
                    <a:pt x="26716" y="30558"/>
                  </a:lnTo>
                  <a:lnTo>
                    <a:pt x="23363" y="31802"/>
                  </a:lnTo>
                  <a:lnTo>
                    <a:pt x="20335" y="32631"/>
                  </a:lnTo>
                  <a:lnTo>
                    <a:pt x="18316" y="34137"/>
                  </a:lnTo>
                  <a:lnTo>
                    <a:pt x="16969" y="36093"/>
                  </a:lnTo>
                  <a:lnTo>
                    <a:pt x="16072" y="38349"/>
                  </a:lnTo>
                  <a:lnTo>
                    <a:pt x="14680" y="39854"/>
                  </a:lnTo>
                  <a:lnTo>
                    <a:pt x="12958" y="40856"/>
                  </a:lnTo>
                  <a:lnTo>
                    <a:pt x="11016" y="41525"/>
                  </a:lnTo>
                  <a:lnTo>
                    <a:pt x="6742" y="44808"/>
                  </a:lnTo>
                  <a:lnTo>
                    <a:pt x="1324" y="50126"/>
                  </a:lnTo>
                  <a:lnTo>
                    <a:pt x="879" y="51514"/>
                  </a:lnTo>
                  <a:lnTo>
                    <a:pt x="165" y="58047"/>
                  </a:lnTo>
                  <a:lnTo>
                    <a:pt x="24" y="64171"/>
                  </a:lnTo>
                  <a:lnTo>
                    <a:pt x="0" y="67273"/>
                  </a:lnTo>
                  <a:lnTo>
                    <a:pt x="4901" y="74213"/>
                  </a:lnTo>
                  <a:lnTo>
                    <a:pt x="8809" y="79112"/>
                  </a:lnTo>
                  <a:lnTo>
                    <a:pt x="10632" y="81316"/>
                  </a:lnTo>
                  <a:lnTo>
                    <a:pt x="12641" y="82786"/>
                  </a:lnTo>
                  <a:lnTo>
                    <a:pt x="16989" y="84419"/>
                  </a:lnTo>
                  <a:lnTo>
                    <a:pt x="21568" y="85144"/>
                  </a:lnTo>
                  <a:lnTo>
                    <a:pt x="23900" y="85338"/>
                  </a:lnTo>
                  <a:lnTo>
                    <a:pt x="27043" y="86419"/>
                  </a:lnTo>
                  <a:lnTo>
                    <a:pt x="30725" y="88093"/>
                  </a:lnTo>
                  <a:lnTo>
                    <a:pt x="34767" y="90161"/>
                  </a:lnTo>
                  <a:lnTo>
                    <a:pt x="38256" y="92492"/>
                  </a:lnTo>
                  <a:lnTo>
                    <a:pt x="41375" y="94999"/>
                  </a:lnTo>
                  <a:lnTo>
                    <a:pt x="44249" y="97622"/>
                  </a:lnTo>
                  <a:lnTo>
                    <a:pt x="49558" y="100538"/>
                  </a:lnTo>
                  <a:lnTo>
                    <a:pt x="52086" y="101315"/>
                  </a:lnTo>
                  <a:lnTo>
                    <a:pt x="57010" y="104719"/>
                  </a:lnTo>
                  <a:lnTo>
                    <a:pt x="59434" y="106959"/>
                  </a:lnTo>
                  <a:lnTo>
                    <a:pt x="64245" y="109450"/>
                  </a:lnTo>
                  <a:lnTo>
                    <a:pt x="66639" y="110114"/>
                  </a:lnTo>
                  <a:lnTo>
                    <a:pt x="69822" y="110557"/>
                  </a:lnTo>
                  <a:lnTo>
                    <a:pt x="73532" y="110852"/>
                  </a:lnTo>
                  <a:lnTo>
                    <a:pt x="77593" y="111049"/>
                  </a:lnTo>
                  <a:lnTo>
                    <a:pt x="81094" y="112132"/>
                  </a:lnTo>
                  <a:lnTo>
                    <a:pt x="84222" y="113808"/>
                  </a:lnTo>
                  <a:lnTo>
                    <a:pt x="87100" y="115877"/>
                  </a:lnTo>
                  <a:lnTo>
                    <a:pt x="92416" y="118175"/>
                  </a:lnTo>
                  <a:lnTo>
                    <a:pt x="94945" y="118789"/>
                  </a:lnTo>
                  <a:lnTo>
                    <a:pt x="98218" y="119197"/>
                  </a:lnTo>
                  <a:lnTo>
                    <a:pt x="101987" y="119470"/>
                  </a:lnTo>
                  <a:lnTo>
                    <a:pt x="106088" y="119651"/>
                  </a:lnTo>
                  <a:lnTo>
                    <a:pt x="109616" y="120725"/>
                  </a:lnTo>
                  <a:lnTo>
                    <a:pt x="112761" y="122393"/>
                  </a:lnTo>
                  <a:lnTo>
                    <a:pt x="115652" y="124458"/>
                  </a:lnTo>
                  <a:lnTo>
                    <a:pt x="120980" y="126752"/>
                  </a:lnTo>
                  <a:lnTo>
                    <a:pt x="123513" y="127364"/>
                  </a:lnTo>
                  <a:lnTo>
                    <a:pt x="128443" y="130584"/>
                  </a:lnTo>
                  <a:lnTo>
                    <a:pt x="130869" y="132776"/>
                  </a:lnTo>
                  <a:lnTo>
                    <a:pt x="135681" y="135211"/>
                  </a:lnTo>
                  <a:lnTo>
                    <a:pt x="138076" y="135861"/>
                  </a:lnTo>
                  <a:lnTo>
                    <a:pt x="142853" y="139122"/>
                  </a:lnTo>
                  <a:lnTo>
                    <a:pt x="145238" y="141326"/>
                  </a:lnTo>
                  <a:lnTo>
                    <a:pt x="150005" y="143774"/>
                  </a:lnTo>
                  <a:lnTo>
                    <a:pt x="154769" y="144862"/>
                  </a:lnTo>
                  <a:lnTo>
                    <a:pt x="159533" y="145346"/>
                  </a:lnTo>
                  <a:lnTo>
                    <a:pt x="161120" y="146427"/>
                  </a:lnTo>
                  <a:lnTo>
                    <a:pt x="162179" y="148100"/>
                  </a:lnTo>
                  <a:lnTo>
                    <a:pt x="162884" y="150168"/>
                  </a:lnTo>
                  <a:lnTo>
                    <a:pt x="165785" y="155007"/>
                  </a:lnTo>
                  <a:lnTo>
                    <a:pt x="167670" y="157630"/>
                  </a:lnTo>
                  <a:lnTo>
                    <a:pt x="168927" y="160332"/>
                  </a:lnTo>
                  <a:lnTo>
                    <a:pt x="170323" y="165874"/>
                  </a:lnTo>
                  <a:lnTo>
                    <a:pt x="171488" y="167732"/>
                  </a:lnTo>
                  <a:lnTo>
                    <a:pt x="173060" y="168972"/>
                  </a:lnTo>
                  <a:lnTo>
                    <a:pt x="174901" y="169797"/>
                  </a:lnTo>
                  <a:lnTo>
                    <a:pt x="176128" y="171301"/>
                  </a:lnTo>
                  <a:lnTo>
                    <a:pt x="176947" y="173255"/>
                  </a:lnTo>
                  <a:lnTo>
                    <a:pt x="178260" y="178686"/>
                  </a:lnTo>
                  <a:lnTo>
                    <a:pt x="177574" y="179131"/>
                  </a:lnTo>
                  <a:lnTo>
                    <a:pt x="174695" y="179626"/>
                  </a:lnTo>
                  <a:lnTo>
                    <a:pt x="173610" y="180711"/>
                  </a:lnTo>
                  <a:lnTo>
                    <a:pt x="172886" y="182386"/>
                  </a:lnTo>
                  <a:lnTo>
                    <a:pt x="172404" y="184456"/>
                  </a:lnTo>
                  <a:lnTo>
                    <a:pt x="171289" y="185836"/>
                  </a:lnTo>
                  <a:lnTo>
                    <a:pt x="169752" y="186755"/>
                  </a:lnTo>
                  <a:lnTo>
                    <a:pt x="167933" y="187369"/>
                  </a:lnTo>
                  <a:lnTo>
                    <a:pt x="166721" y="188730"/>
                  </a:lnTo>
                  <a:lnTo>
                    <a:pt x="165912" y="190590"/>
                  </a:lnTo>
                  <a:lnTo>
                    <a:pt x="165374" y="192782"/>
                  </a:lnTo>
                  <a:lnTo>
                    <a:pt x="164221" y="194244"/>
                  </a:lnTo>
                  <a:lnTo>
                    <a:pt x="162658" y="195218"/>
                  </a:lnTo>
                  <a:lnTo>
                    <a:pt x="158012" y="197254"/>
                  </a:lnTo>
                  <a:lnTo>
                    <a:pt x="154550" y="199130"/>
                  </a:lnTo>
                  <a:lnTo>
                    <a:pt x="150655" y="201333"/>
                  </a:lnTo>
                  <a:lnTo>
                    <a:pt x="147264" y="202802"/>
                  </a:lnTo>
                  <a:lnTo>
                    <a:pt x="144210" y="203781"/>
                  </a:lnTo>
                  <a:lnTo>
                    <a:pt x="141380" y="204434"/>
                  </a:lnTo>
                  <a:lnTo>
                    <a:pt x="137906" y="205822"/>
                  </a:lnTo>
                  <a:lnTo>
                    <a:pt x="134003" y="207699"/>
                  </a:lnTo>
                  <a:lnTo>
                    <a:pt x="129813" y="209904"/>
                  </a:lnTo>
                  <a:lnTo>
                    <a:pt x="126226" y="211373"/>
                  </a:lnTo>
                  <a:lnTo>
                    <a:pt x="123041" y="212353"/>
                  </a:lnTo>
                  <a:lnTo>
                    <a:pt x="120124" y="213006"/>
                  </a:lnTo>
                  <a:lnTo>
                    <a:pt x="114766" y="216272"/>
                  </a:lnTo>
                  <a:lnTo>
                    <a:pt x="112226" y="218476"/>
                  </a:lnTo>
                  <a:lnTo>
                    <a:pt x="108945" y="219945"/>
                  </a:lnTo>
                  <a:lnTo>
                    <a:pt x="105170" y="220925"/>
                  </a:lnTo>
                  <a:lnTo>
                    <a:pt x="101066" y="221578"/>
                  </a:lnTo>
                  <a:lnTo>
                    <a:pt x="97536" y="222014"/>
                  </a:lnTo>
                  <a:lnTo>
                    <a:pt x="94390" y="222304"/>
                  </a:lnTo>
                  <a:lnTo>
                    <a:pt x="91498" y="222498"/>
                  </a:lnTo>
                  <a:lnTo>
                    <a:pt x="86168" y="222713"/>
                  </a:lnTo>
                  <a:lnTo>
                    <a:pt x="76280" y="222851"/>
                  </a:lnTo>
                  <a:lnTo>
                    <a:pt x="21421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24"/>
            <p:cNvSpPr/>
            <p:nvPr/>
          </p:nvSpPr>
          <p:spPr>
            <a:xfrm>
              <a:off x="1821656" y="5614987"/>
              <a:ext cx="128560" cy="351474"/>
            </a:xfrm>
            <a:custGeom>
              <a:avLst/>
              <a:gdLst/>
              <a:ahLst/>
              <a:cxnLst/>
              <a:rect l="0" t="0" r="0" b="0"/>
              <a:pathLst>
                <a:path w="128560" h="351474">
                  <a:moveTo>
                    <a:pt x="7144" y="0"/>
                  </a:moveTo>
                  <a:lnTo>
                    <a:pt x="1" y="0"/>
                  </a:lnTo>
                  <a:lnTo>
                    <a:pt x="0" y="28620"/>
                  </a:lnTo>
                  <a:lnTo>
                    <a:pt x="794" y="31462"/>
                  </a:lnTo>
                  <a:lnTo>
                    <a:pt x="3792" y="37161"/>
                  </a:lnTo>
                  <a:lnTo>
                    <a:pt x="5654" y="45409"/>
                  </a:lnTo>
                  <a:lnTo>
                    <a:pt x="6482" y="54472"/>
                  </a:lnTo>
                  <a:lnTo>
                    <a:pt x="6849" y="61675"/>
                  </a:lnTo>
                  <a:lnTo>
                    <a:pt x="9129" y="70591"/>
                  </a:lnTo>
                  <a:lnTo>
                    <a:pt x="11995" y="80904"/>
                  </a:lnTo>
                  <a:lnTo>
                    <a:pt x="13269" y="91838"/>
                  </a:lnTo>
                  <a:lnTo>
                    <a:pt x="13608" y="98373"/>
                  </a:lnTo>
                  <a:lnTo>
                    <a:pt x="13985" y="113254"/>
                  </a:lnTo>
                  <a:lnTo>
                    <a:pt x="14198" y="133146"/>
                  </a:lnTo>
                  <a:lnTo>
                    <a:pt x="15022" y="140199"/>
                  </a:lnTo>
                  <a:lnTo>
                    <a:pt x="16364" y="147759"/>
                  </a:lnTo>
                  <a:lnTo>
                    <a:pt x="18053" y="155656"/>
                  </a:lnTo>
                  <a:lnTo>
                    <a:pt x="19179" y="163778"/>
                  </a:lnTo>
                  <a:lnTo>
                    <a:pt x="19930" y="172051"/>
                  </a:lnTo>
                  <a:lnTo>
                    <a:pt x="20430" y="180423"/>
                  </a:lnTo>
                  <a:lnTo>
                    <a:pt x="20764" y="188863"/>
                  </a:lnTo>
                  <a:lnTo>
                    <a:pt x="21135" y="205860"/>
                  </a:lnTo>
                  <a:lnTo>
                    <a:pt x="21414" y="251133"/>
                  </a:lnTo>
                  <a:lnTo>
                    <a:pt x="21423" y="262745"/>
                  </a:lnTo>
                  <a:lnTo>
                    <a:pt x="20632" y="268509"/>
                  </a:lnTo>
                  <a:lnTo>
                    <a:pt x="19311" y="274256"/>
                  </a:lnTo>
                  <a:lnTo>
                    <a:pt x="16520" y="284769"/>
                  </a:lnTo>
                  <a:lnTo>
                    <a:pt x="15280" y="292617"/>
                  </a:lnTo>
                  <a:lnTo>
                    <a:pt x="12612" y="299280"/>
                  </a:lnTo>
                  <a:lnTo>
                    <a:pt x="10789" y="302390"/>
                  </a:lnTo>
                  <a:lnTo>
                    <a:pt x="8764" y="308386"/>
                  </a:lnTo>
                  <a:lnTo>
                    <a:pt x="7144" y="317179"/>
                  </a:lnTo>
                  <a:lnTo>
                    <a:pt x="7144" y="312631"/>
                  </a:lnTo>
                  <a:lnTo>
                    <a:pt x="7937" y="311291"/>
                  </a:lnTo>
                  <a:lnTo>
                    <a:pt x="9260" y="310397"/>
                  </a:lnTo>
                  <a:lnTo>
                    <a:pt x="10936" y="309802"/>
                  </a:lnTo>
                  <a:lnTo>
                    <a:pt x="12053" y="308452"/>
                  </a:lnTo>
                  <a:lnTo>
                    <a:pt x="12798" y="306600"/>
                  </a:lnTo>
                  <a:lnTo>
                    <a:pt x="13625" y="302002"/>
                  </a:lnTo>
                  <a:lnTo>
                    <a:pt x="13993" y="296783"/>
                  </a:lnTo>
                  <a:lnTo>
                    <a:pt x="14885" y="294058"/>
                  </a:lnTo>
                  <a:lnTo>
                    <a:pt x="19932" y="284720"/>
                  </a:lnTo>
                  <a:lnTo>
                    <a:pt x="22019" y="280301"/>
                  </a:lnTo>
                  <a:lnTo>
                    <a:pt x="24205" y="275450"/>
                  </a:lnTo>
                  <a:lnTo>
                    <a:pt x="26455" y="271263"/>
                  </a:lnTo>
                  <a:lnTo>
                    <a:pt x="28749" y="267520"/>
                  </a:lnTo>
                  <a:lnTo>
                    <a:pt x="31072" y="264072"/>
                  </a:lnTo>
                  <a:lnTo>
                    <a:pt x="32621" y="259868"/>
                  </a:lnTo>
                  <a:lnTo>
                    <a:pt x="34342" y="250117"/>
                  </a:lnTo>
                  <a:lnTo>
                    <a:pt x="36388" y="245802"/>
                  </a:lnTo>
                  <a:lnTo>
                    <a:pt x="39340" y="241974"/>
                  </a:lnTo>
                  <a:lnTo>
                    <a:pt x="42896" y="238469"/>
                  </a:lnTo>
                  <a:lnTo>
                    <a:pt x="46060" y="235179"/>
                  </a:lnTo>
                  <a:lnTo>
                    <a:pt x="48963" y="232034"/>
                  </a:lnTo>
                  <a:lnTo>
                    <a:pt x="54305" y="225999"/>
                  </a:lnTo>
                  <a:lnTo>
                    <a:pt x="66614" y="211489"/>
                  </a:lnTo>
                  <a:lnTo>
                    <a:pt x="69015" y="209573"/>
                  </a:lnTo>
                  <a:lnTo>
                    <a:pt x="71410" y="208295"/>
                  </a:lnTo>
                  <a:lnTo>
                    <a:pt x="73801" y="207444"/>
                  </a:lnTo>
                  <a:lnTo>
                    <a:pt x="76981" y="205924"/>
                  </a:lnTo>
                  <a:lnTo>
                    <a:pt x="80690" y="203958"/>
                  </a:lnTo>
                  <a:lnTo>
                    <a:pt x="84749" y="201694"/>
                  </a:lnTo>
                  <a:lnTo>
                    <a:pt x="88250" y="200186"/>
                  </a:lnTo>
                  <a:lnTo>
                    <a:pt x="91377" y="199179"/>
                  </a:lnTo>
                  <a:lnTo>
                    <a:pt x="94255" y="198510"/>
                  </a:lnTo>
                  <a:lnTo>
                    <a:pt x="96968" y="198062"/>
                  </a:lnTo>
                  <a:lnTo>
                    <a:pt x="99570" y="197764"/>
                  </a:lnTo>
                  <a:lnTo>
                    <a:pt x="102099" y="197565"/>
                  </a:lnTo>
                  <a:lnTo>
                    <a:pt x="104578" y="198386"/>
                  </a:lnTo>
                  <a:lnTo>
                    <a:pt x="107025" y="199884"/>
                  </a:lnTo>
                  <a:lnTo>
                    <a:pt x="112863" y="204584"/>
                  </a:lnTo>
                  <a:lnTo>
                    <a:pt x="115778" y="207766"/>
                  </a:lnTo>
                  <a:lnTo>
                    <a:pt x="117666" y="209949"/>
                  </a:lnTo>
                  <a:lnTo>
                    <a:pt x="118926" y="212356"/>
                  </a:lnTo>
                  <a:lnTo>
                    <a:pt x="121491" y="221247"/>
                  </a:lnTo>
                  <a:lnTo>
                    <a:pt x="124905" y="230413"/>
                  </a:lnTo>
                  <a:lnTo>
                    <a:pt x="126951" y="238296"/>
                  </a:lnTo>
                  <a:lnTo>
                    <a:pt x="127860" y="245927"/>
                  </a:lnTo>
                  <a:lnTo>
                    <a:pt x="128264" y="255669"/>
                  </a:lnTo>
                  <a:lnTo>
                    <a:pt x="128444" y="266348"/>
                  </a:lnTo>
                  <a:lnTo>
                    <a:pt x="128559" y="288727"/>
                  </a:lnTo>
                  <a:lnTo>
                    <a:pt x="127775" y="294402"/>
                  </a:lnTo>
                  <a:lnTo>
                    <a:pt x="126458" y="300091"/>
                  </a:lnTo>
                  <a:lnTo>
                    <a:pt x="123672" y="310540"/>
                  </a:lnTo>
                  <a:lnTo>
                    <a:pt x="122434" y="318358"/>
                  </a:lnTo>
                  <a:lnTo>
                    <a:pt x="119767" y="325008"/>
                  </a:lnTo>
                  <a:lnTo>
                    <a:pt x="115936" y="331138"/>
                  </a:lnTo>
                  <a:lnTo>
                    <a:pt x="113803" y="334107"/>
                  </a:lnTo>
                  <a:lnTo>
                    <a:pt x="111588" y="337038"/>
                  </a:lnTo>
                  <a:lnTo>
                    <a:pt x="110110" y="339945"/>
                  </a:lnTo>
                  <a:lnTo>
                    <a:pt x="107329" y="350715"/>
                  </a:lnTo>
                  <a:lnTo>
                    <a:pt x="107156" y="3514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25"/>
            <p:cNvSpPr/>
            <p:nvPr/>
          </p:nvSpPr>
          <p:spPr>
            <a:xfrm>
              <a:off x="2000250" y="5563553"/>
              <a:ext cx="121444" cy="137160"/>
            </a:xfrm>
            <a:custGeom>
              <a:avLst/>
              <a:gdLst/>
              <a:ahLst/>
              <a:cxnLst/>
              <a:rect l="0" t="0" r="0" b="0"/>
              <a:pathLst>
                <a:path w="121444" h="137160">
                  <a:moveTo>
                    <a:pt x="0" y="68579"/>
                  </a:moveTo>
                  <a:lnTo>
                    <a:pt x="0" y="52730"/>
                  </a:lnTo>
                  <a:lnTo>
                    <a:pt x="2116" y="49470"/>
                  </a:lnTo>
                  <a:lnTo>
                    <a:pt x="3792" y="47268"/>
                  </a:lnTo>
                  <a:lnTo>
                    <a:pt x="7771" y="42280"/>
                  </a:lnTo>
                  <a:lnTo>
                    <a:pt x="38103" y="5711"/>
                  </a:lnTo>
                  <a:lnTo>
                    <a:pt x="40483" y="3807"/>
                  </a:lnTo>
                  <a:lnTo>
                    <a:pt x="42864" y="2537"/>
                  </a:lnTo>
                  <a:lnTo>
                    <a:pt x="48595" y="500"/>
                  </a:lnTo>
                  <a:lnTo>
                    <a:pt x="50653" y="334"/>
                  </a:lnTo>
                  <a:lnTo>
                    <a:pt x="62183" y="43"/>
                  </a:lnTo>
                  <a:lnTo>
                    <a:pt x="71088" y="0"/>
                  </a:lnTo>
                  <a:lnTo>
                    <a:pt x="71282" y="2540"/>
                  </a:lnTo>
                  <a:lnTo>
                    <a:pt x="71368" y="6844"/>
                  </a:lnTo>
                  <a:lnTo>
                    <a:pt x="71434" y="33170"/>
                  </a:lnTo>
                  <a:lnTo>
                    <a:pt x="70642" y="38305"/>
                  </a:lnTo>
                  <a:lnTo>
                    <a:pt x="69319" y="43634"/>
                  </a:lnTo>
                  <a:lnTo>
                    <a:pt x="67644" y="49092"/>
                  </a:lnTo>
                  <a:lnTo>
                    <a:pt x="65733" y="54635"/>
                  </a:lnTo>
                  <a:lnTo>
                    <a:pt x="63666" y="60236"/>
                  </a:lnTo>
                  <a:lnTo>
                    <a:pt x="61494" y="65874"/>
                  </a:lnTo>
                  <a:lnTo>
                    <a:pt x="59252" y="70586"/>
                  </a:lnTo>
                  <a:lnTo>
                    <a:pt x="56963" y="74679"/>
                  </a:lnTo>
                  <a:lnTo>
                    <a:pt x="54644" y="78361"/>
                  </a:lnTo>
                  <a:lnTo>
                    <a:pt x="52305" y="82720"/>
                  </a:lnTo>
                  <a:lnTo>
                    <a:pt x="49951" y="87532"/>
                  </a:lnTo>
                  <a:lnTo>
                    <a:pt x="47588" y="92644"/>
                  </a:lnTo>
                  <a:lnTo>
                    <a:pt x="42846" y="103405"/>
                  </a:lnTo>
                  <a:lnTo>
                    <a:pt x="40470" y="108941"/>
                  </a:lnTo>
                  <a:lnTo>
                    <a:pt x="38886" y="113584"/>
                  </a:lnTo>
                  <a:lnTo>
                    <a:pt x="37830" y="117633"/>
                  </a:lnTo>
                  <a:lnTo>
                    <a:pt x="37126" y="121284"/>
                  </a:lnTo>
                  <a:lnTo>
                    <a:pt x="35863" y="124671"/>
                  </a:lnTo>
                  <a:lnTo>
                    <a:pt x="34227" y="127881"/>
                  </a:lnTo>
                  <a:lnTo>
                    <a:pt x="28673" y="136999"/>
                  </a:lnTo>
                  <a:lnTo>
                    <a:pt x="32396" y="137111"/>
                  </a:lnTo>
                  <a:lnTo>
                    <a:pt x="45636" y="137159"/>
                  </a:lnTo>
                  <a:lnTo>
                    <a:pt x="47886" y="136206"/>
                  </a:lnTo>
                  <a:lnTo>
                    <a:pt x="50180" y="134618"/>
                  </a:lnTo>
                  <a:lnTo>
                    <a:pt x="52503" y="132608"/>
                  </a:lnTo>
                  <a:lnTo>
                    <a:pt x="55640" y="130315"/>
                  </a:lnTo>
                  <a:lnTo>
                    <a:pt x="59318" y="127834"/>
                  </a:lnTo>
                  <a:lnTo>
                    <a:pt x="63357" y="125228"/>
                  </a:lnTo>
                  <a:lnTo>
                    <a:pt x="66844" y="123490"/>
                  </a:lnTo>
                  <a:lnTo>
                    <a:pt x="69963" y="122332"/>
                  </a:lnTo>
                  <a:lnTo>
                    <a:pt x="72836" y="121559"/>
                  </a:lnTo>
                  <a:lnTo>
                    <a:pt x="77132" y="120092"/>
                  </a:lnTo>
                  <a:lnTo>
                    <a:pt x="88256" y="115921"/>
                  </a:lnTo>
                  <a:lnTo>
                    <a:pt x="92968" y="113476"/>
                  </a:lnTo>
                  <a:lnTo>
                    <a:pt x="96904" y="110893"/>
                  </a:lnTo>
                  <a:lnTo>
                    <a:pt x="100321" y="108218"/>
                  </a:lnTo>
                  <a:lnTo>
                    <a:pt x="104187" y="106435"/>
                  </a:lnTo>
                  <a:lnTo>
                    <a:pt x="108351" y="105247"/>
                  </a:lnTo>
                  <a:lnTo>
                    <a:pt x="112716" y="104454"/>
                  </a:lnTo>
                  <a:lnTo>
                    <a:pt x="115625" y="102973"/>
                  </a:lnTo>
                  <a:lnTo>
                    <a:pt x="117564" y="101034"/>
                  </a:lnTo>
                  <a:lnTo>
                    <a:pt x="121443" y="942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26"/>
            <p:cNvSpPr/>
            <p:nvPr/>
          </p:nvSpPr>
          <p:spPr>
            <a:xfrm>
              <a:off x="2314575" y="5649278"/>
              <a:ext cx="7144" cy="257176"/>
            </a:xfrm>
            <a:custGeom>
              <a:avLst/>
              <a:gdLst/>
              <a:ahLst/>
              <a:cxnLst/>
              <a:rect l="0" t="0" r="0" b="0"/>
              <a:pathLst>
                <a:path w="7144" h="257176">
                  <a:moveTo>
                    <a:pt x="7143" y="0"/>
                  </a:moveTo>
                  <a:lnTo>
                    <a:pt x="7143" y="16482"/>
                  </a:lnTo>
                  <a:lnTo>
                    <a:pt x="6350" y="21465"/>
                  </a:lnTo>
                  <a:lnTo>
                    <a:pt x="5027" y="26693"/>
                  </a:lnTo>
                  <a:lnTo>
                    <a:pt x="3351" y="32082"/>
                  </a:lnTo>
                  <a:lnTo>
                    <a:pt x="2234" y="38533"/>
                  </a:lnTo>
                  <a:lnTo>
                    <a:pt x="1489" y="45691"/>
                  </a:lnTo>
                  <a:lnTo>
                    <a:pt x="992" y="53320"/>
                  </a:lnTo>
                  <a:lnTo>
                    <a:pt x="662" y="60312"/>
                  </a:lnTo>
                  <a:lnTo>
                    <a:pt x="294" y="73160"/>
                  </a:lnTo>
                  <a:lnTo>
                    <a:pt x="38" y="109505"/>
                  </a:lnTo>
                  <a:lnTo>
                    <a:pt x="0" y="221209"/>
                  </a:lnTo>
                  <a:lnTo>
                    <a:pt x="793" y="225578"/>
                  </a:lnTo>
                  <a:lnTo>
                    <a:pt x="2116" y="229442"/>
                  </a:lnTo>
                  <a:lnTo>
                    <a:pt x="3792" y="232971"/>
                  </a:lnTo>
                  <a:lnTo>
                    <a:pt x="4909" y="236276"/>
                  </a:lnTo>
                  <a:lnTo>
                    <a:pt x="5654" y="239433"/>
                  </a:lnTo>
                  <a:lnTo>
                    <a:pt x="6150" y="242489"/>
                  </a:lnTo>
                  <a:lnTo>
                    <a:pt x="6482" y="245480"/>
                  </a:lnTo>
                  <a:lnTo>
                    <a:pt x="6702" y="248425"/>
                  </a:lnTo>
                  <a:lnTo>
                    <a:pt x="7143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27"/>
            <p:cNvSpPr/>
            <p:nvPr/>
          </p:nvSpPr>
          <p:spPr>
            <a:xfrm>
              <a:off x="2507456" y="5572125"/>
              <a:ext cx="135338" cy="325746"/>
            </a:xfrm>
            <a:custGeom>
              <a:avLst/>
              <a:gdLst/>
              <a:ahLst/>
              <a:cxnLst/>
              <a:rect l="0" t="0" r="0" b="0"/>
              <a:pathLst>
                <a:path w="135338" h="325746">
                  <a:moveTo>
                    <a:pt x="0" y="0"/>
                  </a:moveTo>
                  <a:lnTo>
                    <a:pt x="13000" y="0"/>
                  </a:lnTo>
                  <a:lnTo>
                    <a:pt x="13429" y="953"/>
                  </a:lnTo>
                  <a:lnTo>
                    <a:pt x="14033" y="6844"/>
                  </a:lnTo>
                  <a:lnTo>
                    <a:pt x="14212" y="15574"/>
                  </a:lnTo>
                  <a:lnTo>
                    <a:pt x="14287" y="253817"/>
                  </a:lnTo>
                  <a:lnTo>
                    <a:pt x="15081" y="259699"/>
                  </a:lnTo>
                  <a:lnTo>
                    <a:pt x="16404" y="265525"/>
                  </a:lnTo>
                  <a:lnTo>
                    <a:pt x="18080" y="271314"/>
                  </a:lnTo>
                  <a:lnTo>
                    <a:pt x="19942" y="280286"/>
                  </a:lnTo>
                  <a:lnTo>
                    <a:pt x="20769" y="287449"/>
                  </a:lnTo>
                  <a:lnTo>
                    <a:pt x="21300" y="297269"/>
                  </a:lnTo>
                  <a:lnTo>
                    <a:pt x="21423" y="307257"/>
                  </a:lnTo>
                  <a:lnTo>
                    <a:pt x="21430" y="308491"/>
                  </a:lnTo>
                  <a:lnTo>
                    <a:pt x="21431" y="295838"/>
                  </a:lnTo>
                  <a:lnTo>
                    <a:pt x="22225" y="293427"/>
                  </a:lnTo>
                  <a:lnTo>
                    <a:pt x="26341" y="285485"/>
                  </a:lnTo>
                  <a:lnTo>
                    <a:pt x="27582" y="279918"/>
                  </a:lnTo>
                  <a:lnTo>
                    <a:pt x="28134" y="271728"/>
                  </a:lnTo>
                  <a:lnTo>
                    <a:pt x="28281" y="266877"/>
                  </a:lnTo>
                  <a:lnTo>
                    <a:pt x="29172" y="261738"/>
                  </a:lnTo>
                  <a:lnTo>
                    <a:pt x="30561" y="256407"/>
                  </a:lnTo>
                  <a:lnTo>
                    <a:pt x="32280" y="250949"/>
                  </a:lnTo>
                  <a:lnTo>
                    <a:pt x="34220" y="245404"/>
                  </a:lnTo>
                  <a:lnTo>
                    <a:pt x="36307" y="239802"/>
                  </a:lnTo>
                  <a:lnTo>
                    <a:pt x="38492" y="234164"/>
                  </a:lnTo>
                  <a:lnTo>
                    <a:pt x="40743" y="229451"/>
                  </a:lnTo>
                  <a:lnTo>
                    <a:pt x="43037" y="225358"/>
                  </a:lnTo>
                  <a:lnTo>
                    <a:pt x="45360" y="221677"/>
                  </a:lnTo>
                  <a:lnTo>
                    <a:pt x="48496" y="217317"/>
                  </a:lnTo>
                  <a:lnTo>
                    <a:pt x="52174" y="212505"/>
                  </a:lnTo>
                  <a:lnTo>
                    <a:pt x="62819" y="199172"/>
                  </a:lnTo>
                  <a:lnTo>
                    <a:pt x="73527" y="186133"/>
                  </a:lnTo>
                  <a:lnTo>
                    <a:pt x="76800" y="184096"/>
                  </a:lnTo>
                  <a:lnTo>
                    <a:pt x="80568" y="182739"/>
                  </a:lnTo>
                  <a:lnTo>
                    <a:pt x="84668" y="181833"/>
                  </a:lnTo>
                  <a:lnTo>
                    <a:pt x="88196" y="181230"/>
                  </a:lnTo>
                  <a:lnTo>
                    <a:pt x="91341" y="180827"/>
                  </a:lnTo>
                  <a:lnTo>
                    <a:pt x="94231" y="180559"/>
                  </a:lnTo>
                  <a:lnTo>
                    <a:pt x="96158" y="179427"/>
                  </a:lnTo>
                  <a:lnTo>
                    <a:pt x="97443" y="177721"/>
                  </a:lnTo>
                  <a:lnTo>
                    <a:pt x="98300" y="175631"/>
                  </a:lnTo>
                  <a:lnTo>
                    <a:pt x="100458" y="175190"/>
                  </a:lnTo>
                  <a:lnTo>
                    <a:pt x="103484" y="175848"/>
                  </a:lnTo>
                  <a:lnTo>
                    <a:pt x="107090" y="177239"/>
                  </a:lnTo>
                  <a:lnTo>
                    <a:pt x="110287" y="178167"/>
                  </a:lnTo>
                  <a:lnTo>
                    <a:pt x="113212" y="178785"/>
                  </a:lnTo>
                  <a:lnTo>
                    <a:pt x="119818" y="179778"/>
                  </a:lnTo>
                  <a:lnTo>
                    <a:pt x="122838" y="182454"/>
                  </a:lnTo>
                  <a:lnTo>
                    <a:pt x="126826" y="186818"/>
                  </a:lnTo>
                  <a:lnTo>
                    <a:pt x="131244" y="191933"/>
                  </a:lnTo>
                  <a:lnTo>
                    <a:pt x="132740" y="194630"/>
                  </a:lnTo>
                  <a:lnTo>
                    <a:pt x="134402" y="200167"/>
                  </a:lnTo>
                  <a:lnTo>
                    <a:pt x="135140" y="208344"/>
                  </a:lnTo>
                  <a:lnTo>
                    <a:pt x="135337" y="213190"/>
                  </a:lnTo>
                  <a:lnTo>
                    <a:pt x="134675" y="218327"/>
                  </a:lnTo>
                  <a:lnTo>
                    <a:pt x="133439" y="223656"/>
                  </a:lnTo>
                  <a:lnTo>
                    <a:pt x="130744" y="233705"/>
                  </a:lnTo>
                  <a:lnTo>
                    <a:pt x="129546" y="241346"/>
                  </a:lnTo>
                  <a:lnTo>
                    <a:pt x="126897" y="250458"/>
                  </a:lnTo>
                  <a:lnTo>
                    <a:pt x="123073" y="259905"/>
                  </a:lnTo>
                  <a:lnTo>
                    <a:pt x="120943" y="263757"/>
                  </a:lnTo>
                  <a:lnTo>
                    <a:pt x="118729" y="267279"/>
                  </a:lnTo>
                  <a:lnTo>
                    <a:pt x="116459" y="270578"/>
                  </a:lnTo>
                  <a:lnTo>
                    <a:pt x="114151" y="273730"/>
                  </a:lnTo>
                  <a:lnTo>
                    <a:pt x="111820" y="276785"/>
                  </a:lnTo>
                  <a:lnTo>
                    <a:pt x="109471" y="280725"/>
                  </a:lnTo>
                  <a:lnTo>
                    <a:pt x="107112" y="285258"/>
                  </a:lnTo>
                  <a:lnTo>
                    <a:pt x="104746" y="290185"/>
                  </a:lnTo>
                  <a:lnTo>
                    <a:pt x="101580" y="294421"/>
                  </a:lnTo>
                  <a:lnTo>
                    <a:pt x="97883" y="298199"/>
                  </a:lnTo>
                  <a:lnTo>
                    <a:pt x="93830" y="301669"/>
                  </a:lnTo>
                  <a:lnTo>
                    <a:pt x="90335" y="304936"/>
                  </a:lnTo>
                  <a:lnTo>
                    <a:pt x="87211" y="308065"/>
                  </a:lnTo>
                  <a:lnTo>
                    <a:pt x="84334" y="311104"/>
                  </a:lnTo>
                  <a:lnTo>
                    <a:pt x="81622" y="313131"/>
                  </a:lnTo>
                  <a:lnTo>
                    <a:pt x="79021" y="314481"/>
                  </a:lnTo>
                  <a:lnTo>
                    <a:pt x="76494" y="315382"/>
                  </a:lnTo>
                  <a:lnTo>
                    <a:pt x="73220" y="316934"/>
                  </a:lnTo>
                  <a:lnTo>
                    <a:pt x="69451" y="318922"/>
                  </a:lnTo>
                  <a:lnTo>
                    <a:pt x="65351" y="321200"/>
                  </a:lnTo>
                  <a:lnTo>
                    <a:pt x="61823" y="322718"/>
                  </a:lnTo>
                  <a:lnTo>
                    <a:pt x="58678" y="323731"/>
                  </a:lnTo>
                  <a:lnTo>
                    <a:pt x="55787" y="324406"/>
                  </a:lnTo>
                  <a:lnTo>
                    <a:pt x="52273" y="324855"/>
                  </a:lnTo>
                  <a:lnTo>
                    <a:pt x="48342" y="325155"/>
                  </a:lnTo>
                  <a:lnTo>
                    <a:pt x="40535" y="325488"/>
                  </a:lnTo>
                  <a:lnTo>
                    <a:pt x="31678" y="325676"/>
                  </a:lnTo>
                  <a:lnTo>
                    <a:pt x="22937" y="325745"/>
                  </a:lnTo>
                  <a:lnTo>
                    <a:pt x="22435" y="324796"/>
                  </a:lnTo>
                  <a:lnTo>
                    <a:pt x="21431" y="31718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28"/>
            <p:cNvSpPr/>
            <p:nvPr/>
          </p:nvSpPr>
          <p:spPr>
            <a:xfrm>
              <a:off x="2700337" y="5498706"/>
              <a:ext cx="135732" cy="107708"/>
            </a:xfrm>
            <a:custGeom>
              <a:avLst/>
              <a:gdLst/>
              <a:ahLst/>
              <a:cxnLst/>
              <a:rect l="0" t="0" r="0" b="0"/>
              <a:pathLst>
                <a:path w="135732" h="107708">
                  <a:moveTo>
                    <a:pt x="0" y="47701"/>
                  </a:moveTo>
                  <a:lnTo>
                    <a:pt x="16094" y="28388"/>
                  </a:lnTo>
                  <a:lnTo>
                    <a:pt x="19461" y="25301"/>
                  </a:lnTo>
                  <a:lnTo>
                    <a:pt x="23292" y="22290"/>
                  </a:lnTo>
                  <a:lnTo>
                    <a:pt x="27435" y="19330"/>
                  </a:lnTo>
                  <a:lnTo>
                    <a:pt x="30990" y="16405"/>
                  </a:lnTo>
                  <a:lnTo>
                    <a:pt x="34154" y="13502"/>
                  </a:lnTo>
                  <a:lnTo>
                    <a:pt x="37057" y="10614"/>
                  </a:lnTo>
                  <a:lnTo>
                    <a:pt x="39786" y="8689"/>
                  </a:lnTo>
                  <a:lnTo>
                    <a:pt x="42399" y="7405"/>
                  </a:lnTo>
                  <a:lnTo>
                    <a:pt x="44935" y="6550"/>
                  </a:lnTo>
                  <a:lnTo>
                    <a:pt x="47419" y="5980"/>
                  </a:lnTo>
                  <a:lnTo>
                    <a:pt x="49869" y="5599"/>
                  </a:lnTo>
                  <a:lnTo>
                    <a:pt x="52296" y="5346"/>
                  </a:lnTo>
                  <a:lnTo>
                    <a:pt x="54708" y="4224"/>
                  </a:lnTo>
                  <a:lnTo>
                    <a:pt x="57109" y="2524"/>
                  </a:lnTo>
                  <a:lnTo>
                    <a:pt x="59504" y="438"/>
                  </a:lnTo>
                  <a:lnTo>
                    <a:pt x="62688" y="0"/>
                  </a:lnTo>
                  <a:lnTo>
                    <a:pt x="66398" y="660"/>
                  </a:lnTo>
                  <a:lnTo>
                    <a:pt x="76175" y="4013"/>
                  </a:lnTo>
                  <a:lnTo>
                    <a:pt x="79628" y="4472"/>
                  </a:lnTo>
                  <a:lnTo>
                    <a:pt x="81661" y="4594"/>
                  </a:lnTo>
                  <a:lnTo>
                    <a:pt x="83809" y="5628"/>
                  </a:lnTo>
                  <a:lnTo>
                    <a:pt x="86035" y="7270"/>
                  </a:lnTo>
                  <a:lnTo>
                    <a:pt x="88313" y="9317"/>
                  </a:lnTo>
                  <a:lnTo>
                    <a:pt x="89832" y="11634"/>
                  </a:lnTo>
                  <a:lnTo>
                    <a:pt x="90844" y="14132"/>
                  </a:lnTo>
                  <a:lnTo>
                    <a:pt x="91519" y="16749"/>
                  </a:lnTo>
                  <a:lnTo>
                    <a:pt x="91969" y="19447"/>
                  </a:lnTo>
                  <a:lnTo>
                    <a:pt x="92269" y="22197"/>
                  </a:lnTo>
                  <a:lnTo>
                    <a:pt x="92469" y="24983"/>
                  </a:lnTo>
                  <a:lnTo>
                    <a:pt x="91808" y="27793"/>
                  </a:lnTo>
                  <a:lnTo>
                    <a:pt x="90575" y="30619"/>
                  </a:lnTo>
                  <a:lnTo>
                    <a:pt x="88958" y="33456"/>
                  </a:lnTo>
                  <a:lnTo>
                    <a:pt x="87880" y="37252"/>
                  </a:lnTo>
                  <a:lnTo>
                    <a:pt x="87162" y="41687"/>
                  </a:lnTo>
                  <a:lnTo>
                    <a:pt x="86683" y="46550"/>
                  </a:lnTo>
                  <a:lnTo>
                    <a:pt x="85570" y="50744"/>
                  </a:lnTo>
                  <a:lnTo>
                    <a:pt x="84034" y="54492"/>
                  </a:lnTo>
                  <a:lnTo>
                    <a:pt x="82216" y="57943"/>
                  </a:lnTo>
                  <a:lnTo>
                    <a:pt x="80211" y="61197"/>
                  </a:lnTo>
                  <a:lnTo>
                    <a:pt x="78080" y="64318"/>
                  </a:lnTo>
                  <a:lnTo>
                    <a:pt x="75866" y="67352"/>
                  </a:lnTo>
                  <a:lnTo>
                    <a:pt x="74390" y="70326"/>
                  </a:lnTo>
                  <a:lnTo>
                    <a:pt x="73406" y="73263"/>
                  </a:lnTo>
                  <a:lnTo>
                    <a:pt x="72750" y="76172"/>
                  </a:lnTo>
                  <a:lnTo>
                    <a:pt x="71519" y="79064"/>
                  </a:lnTo>
                  <a:lnTo>
                    <a:pt x="69904" y="81945"/>
                  </a:lnTo>
                  <a:lnTo>
                    <a:pt x="68034" y="84818"/>
                  </a:lnTo>
                  <a:lnTo>
                    <a:pt x="65994" y="86733"/>
                  </a:lnTo>
                  <a:lnTo>
                    <a:pt x="63839" y="88011"/>
                  </a:lnTo>
                  <a:lnTo>
                    <a:pt x="61610" y="88861"/>
                  </a:lnTo>
                  <a:lnTo>
                    <a:pt x="60123" y="90381"/>
                  </a:lnTo>
                  <a:lnTo>
                    <a:pt x="59132" y="92347"/>
                  </a:lnTo>
                  <a:lnTo>
                    <a:pt x="57266" y="98739"/>
                  </a:lnTo>
                  <a:lnTo>
                    <a:pt x="57202" y="101499"/>
                  </a:lnTo>
                  <a:lnTo>
                    <a:pt x="57153" y="107345"/>
                  </a:lnTo>
                  <a:lnTo>
                    <a:pt x="60944" y="107601"/>
                  </a:lnTo>
                  <a:lnTo>
                    <a:pt x="73943" y="107699"/>
                  </a:lnTo>
                  <a:lnTo>
                    <a:pt x="91910" y="107707"/>
                  </a:lnTo>
                  <a:lnTo>
                    <a:pt x="96198" y="106756"/>
                  </a:lnTo>
                  <a:lnTo>
                    <a:pt x="100644" y="105168"/>
                  </a:lnTo>
                  <a:lnTo>
                    <a:pt x="105196" y="103158"/>
                  </a:lnTo>
                  <a:lnTo>
                    <a:pt x="109025" y="101817"/>
                  </a:lnTo>
                  <a:lnTo>
                    <a:pt x="112371" y="100923"/>
                  </a:lnTo>
                  <a:lnTo>
                    <a:pt x="115395" y="100327"/>
                  </a:lnTo>
                  <a:lnTo>
                    <a:pt x="118205" y="98978"/>
                  </a:lnTo>
                  <a:lnTo>
                    <a:pt x="120872" y="97126"/>
                  </a:lnTo>
                  <a:lnTo>
                    <a:pt x="123444" y="94938"/>
                  </a:lnTo>
                  <a:lnTo>
                    <a:pt x="125952" y="93480"/>
                  </a:lnTo>
                  <a:lnTo>
                    <a:pt x="128418" y="92508"/>
                  </a:lnTo>
                  <a:lnTo>
                    <a:pt x="135731" y="9056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29"/>
            <p:cNvSpPr/>
            <p:nvPr/>
          </p:nvSpPr>
          <p:spPr>
            <a:xfrm>
              <a:off x="2950368" y="5812154"/>
              <a:ext cx="78583" cy="8573"/>
            </a:xfrm>
            <a:custGeom>
              <a:avLst/>
              <a:gdLst/>
              <a:ahLst/>
              <a:cxnLst/>
              <a:rect l="0" t="0" r="0" b="0"/>
              <a:pathLst>
                <a:path w="78583" h="8573">
                  <a:moveTo>
                    <a:pt x="0" y="0"/>
                  </a:moveTo>
                  <a:lnTo>
                    <a:pt x="6151" y="0"/>
                  </a:lnTo>
                  <a:lnTo>
                    <a:pt x="6482" y="953"/>
                  </a:lnTo>
                  <a:lnTo>
                    <a:pt x="6703" y="2541"/>
                  </a:lnTo>
                  <a:lnTo>
                    <a:pt x="6850" y="4552"/>
                  </a:lnTo>
                  <a:lnTo>
                    <a:pt x="7742" y="5893"/>
                  </a:lnTo>
                  <a:lnTo>
                    <a:pt x="9130" y="6786"/>
                  </a:lnTo>
                  <a:lnTo>
                    <a:pt x="13269" y="8220"/>
                  </a:lnTo>
                  <a:lnTo>
                    <a:pt x="14402" y="8338"/>
                  </a:lnTo>
                  <a:lnTo>
                    <a:pt x="15952" y="8417"/>
                  </a:lnTo>
                  <a:lnTo>
                    <a:pt x="20583" y="8504"/>
                  </a:lnTo>
                  <a:lnTo>
                    <a:pt x="65310" y="8572"/>
                  </a:lnTo>
                  <a:lnTo>
                    <a:pt x="68146" y="7620"/>
                  </a:lnTo>
                  <a:lnTo>
                    <a:pt x="70831" y="6033"/>
                  </a:lnTo>
                  <a:lnTo>
                    <a:pt x="7858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0"/>
            <p:cNvSpPr/>
            <p:nvPr/>
          </p:nvSpPr>
          <p:spPr>
            <a:xfrm>
              <a:off x="3186461" y="5649278"/>
              <a:ext cx="142194" cy="222885"/>
            </a:xfrm>
            <a:custGeom>
              <a:avLst/>
              <a:gdLst/>
              <a:ahLst/>
              <a:cxnLst/>
              <a:rect l="0" t="0" r="0" b="0"/>
              <a:pathLst>
                <a:path w="142194" h="222885">
                  <a:moveTo>
                    <a:pt x="99664" y="0"/>
                  </a:moveTo>
                  <a:lnTo>
                    <a:pt x="54332" y="0"/>
                  </a:lnTo>
                  <a:lnTo>
                    <a:pt x="51186" y="952"/>
                  </a:lnTo>
                  <a:lnTo>
                    <a:pt x="47502" y="2539"/>
                  </a:lnTo>
                  <a:lnTo>
                    <a:pt x="43458" y="4551"/>
                  </a:lnTo>
                  <a:lnTo>
                    <a:pt x="39968" y="6843"/>
                  </a:lnTo>
                  <a:lnTo>
                    <a:pt x="36848" y="9325"/>
                  </a:lnTo>
                  <a:lnTo>
                    <a:pt x="33974" y="11931"/>
                  </a:lnTo>
                  <a:lnTo>
                    <a:pt x="31264" y="14621"/>
                  </a:lnTo>
                  <a:lnTo>
                    <a:pt x="28664" y="17367"/>
                  </a:lnTo>
                  <a:lnTo>
                    <a:pt x="22580" y="24068"/>
                  </a:lnTo>
                  <a:lnTo>
                    <a:pt x="13941" y="34330"/>
                  </a:lnTo>
                  <a:lnTo>
                    <a:pt x="11559" y="38127"/>
                  </a:lnTo>
                  <a:lnTo>
                    <a:pt x="8912" y="44884"/>
                  </a:lnTo>
                  <a:lnTo>
                    <a:pt x="5619" y="51063"/>
                  </a:lnTo>
                  <a:lnTo>
                    <a:pt x="3630" y="54045"/>
                  </a:lnTo>
                  <a:lnTo>
                    <a:pt x="1419" y="59897"/>
                  </a:lnTo>
                  <a:lnTo>
                    <a:pt x="437" y="65673"/>
                  </a:lnTo>
                  <a:lnTo>
                    <a:pt x="0" y="71415"/>
                  </a:lnTo>
                  <a:lnTo>
                    <a:pt x="678" y="74280"/>
                  </a:lnTo>
                  <a:lnTo>
                    <a:pt x="3547" y="80003"/>
                  </a:lnTo>
                  <a:lnTo>
                    <a:pt x="5351" y="85722"/>
                  </a:lnTo>
                  <a:lnTo>
                    <a:pt x="6153" y="91438"/>
                  </a:lnTo>
                  <a:lnTo>
                    <a:pt x="6509" y="97154"/>
                  </a:lnTo>
                  <a:lnTo>
                    <a:pt x="7398" y="99059"/>
                  </a:lnTo>
                  <a:lnTo>
                    <a:pt x="8785" y="100329"/>
                  </a:lnTo>
                  <a:lnTo>
                    <a:pt x="10503" y="101176"/>
                  </a:lnTo>
                  <a:lnTo>
                    <a:pt x="14528" y="104657"/>
                  </a:lnTo>
                  <a:lnTo>
                    <a:pt x="16713" y="106919"/>
                  </a:lnTo>
                  <a:lnTo>
                    <a:pt x="18963" y="108427"/>
                  </a:lnTo>
                  <a:lnTo>
                    <a:pt x="21257" y="109431"/>
                  </a:lnTo>
                  <a:lnTo>
                    <a:pt x="23580" y="110101"/>
                  </a:lnTo>
                  <a:lnTo>
                    <a:pt x="26716" y="110548"/>
                  </a:lnTo>
                  <a:lnTo>
                    <a:pt x="30395" y="110847"/>
                  </a:lnTo>
                  <a:lnTo>
                    <a:pt x="34434" y="111045"/>
                  </a:lnTo>
                  <a:lnTo>
                    <a:pt x="43156" y="111266"/>
                  </a:lnTo>
                  <a:lnTo>
                    <a:pt x="93581" y="111440"/>
                  </a:lnTo>
                  <a:lnTo>
                    <a:pt x="96402" y="112393"/>
                  </a:lnTo>
                  <a:lnTo>
                    <a:pt x="99077" y="113982"/>
                  </a:lnTo>
                  <a:lnTo>
                    <a:pt x="101654" y="115993"/>
                  </a:lnTo>
                  <a:lnTo>
                    <a:pt x="104959" y="117333"/>
                  </a:lnTo>
                  <a:lnTo>
                    <a:pt x="108751" y="118227"/>
                  </a:lnTo>
                  <a:lnTo>
                    <a:pt x="112865" y="118823"/>
                  </a:lnTo>
                  <a:lnTo>
                    <a:pt x="116402" y="120172"/>
                  </a:lnTo>
                  <a:lnTo>
                    <a:pt x="119554" y="122025"/>
                  </a:lnTo>
                  <a:lnTo>
                    <a:pt x="122449" y="124212"/>
                  </a:lnTo>
                  <a:lnTo>
                    <a:pt x="125173" y="125670"/>
                  </a:lnTo>
                  <a:lnTo>
                    <a:pt x="127782" y="126642"/>
                  </a:lnTo>
                  <a:lnTo>
                    <a:pt x="133881" y="128203"/>
                  </a:lnTo>
                  <a:lnTo>
                    <a:pt x="136832" y="130956"/>
                  </a:lnTo>
                  <a:lnTo>
                    <a:pt x="141402" y="135934"/>
                  </a:lnTo>
                  <a:lnTo>
                    <a:pt x="141777" y="137295"/>
                  </a:lnTo>
                  <a:lnTo>
                    <a:pt x="142193" y="141347"/>
                  </a:lnTo>
                  <a:lnTo>
                    <a:pt x="141510" y="143761"/>
                  </a:lnTo>
                  <a:lnTo>
                    <a:pt x="138635" y="148984"/>
                  </a:lnTo>
                  <a:lnTo>
                    <a:pt x="136828" y="154480"/>
                  </a:lnTo>
                  <a:lnTo>
                    <a:pt x="136347" y="157279"/>
                  </a:lnTo>
                  <a:lnTo>
                    <a:pt x="133694" y="162928"/>
                  </a:lnTo>
                  <a:lnTo>
                    <a:pt x="131876" y="165769"/>
                  </a:lnTo>
                  <a:lnTo>
                    <a:pt x="129076" y="168615"/>
                  </a:lnTo>
                  <a:lnTo>
                    <a:pt x="125622" y="171465"/>
                  </a:lnTo>
                  <a:lnTo>
                    <a:pt x="121732" y="174317"/>
                  </a:lnTo>
                  <a:lnTo>
                    <a:pt x="118344" y="176219"/>
                  </a:lnTo>
                  <a:lnTo>
                    <a:pt x="115292" y="177486"/>
                  </a:lnTo>
                  <a:lnTo>
                    <a:pt x="112464" y="178331"/>
                  </a:lnTo>
                  <a:lnTo>
                    <a:pt x="109785" y="179847"/>
                  </a:lnTo>
                  <a:lnTo>
                    <a:pt x="107205" y="181811"/>
                  </a:lnTo>
                  <a:lnTo>
                    <a:pt x="104691" y="184072"/>
                  </a:lnTo>
                  <a:lnTo>
                    <a:pt x="102221" y="186532"/>
                  </a:lnTo>
                  <a:lnTo>
                    <a:pt x="99782" y="189124"/>
                  </a:lnTo>
                  <a:lnTo>
                    <a:pt x="97361" y="191805"/>
                  </a:lnTo>
                  <a:lnTo>
                    <a:pt x="94160" y="193592"/>
                  </a:lnTo>
                  <a:lnTo>
                    <a:pt x="90438" y="194784"/>
                  </a:lnTo>
                  <a:lnTo>
                    <a:pt x="86370" y="195578"/>
                  </a:lnTo>
                  <a:lnTo>
                    <a:pt x="82070" y="197060"/>
                  </a:lnTo>
                  <a:lnTo>
                    <a:pt x="77616" y="199001"/>
                  </a:lnTo>
                  <a:lnTo>
                    <a:pt x="73059" y="201248"/>
                  </a:lnTo>
                  <a:lnTo>
                    <a:pt x="69227" y="202745"/>
                  </a:lnTo>
                  <a:lnTo>
                    <a:pt x="65879" y="203743"/>
                  </a:lnTo>
                  <a:lnTo>
                    <a:pt x="62853" y="204408"/>
                  </a:lnTo>
                  <a:lnTo>
                    <a:pt x="60042" y="205805"/>
                  </a:lnTo>
                  <a:lnTo>
                    <a:pt x="57374" y="207688"/>
                  </a:lnTo>
                  <a:lnTo>
                    <a:pt x="54802" y="209896"/>
                  </a:lnTo>
                  <a:lnTo>
                    <a:pt x="51499" y="211367"/>
                  </a:lnTo>
                  <a:lnTo>
                    <a:pt x="47711" y="212349"/>
                  </a:lnTo>
                  <a:lnTo>
                    <a:pt x="43597" y="213003"/>
                  </a:lnTo>
                  <a:lnTo>
                    <a:pt x="40061" y="213440"/>
                  </a:lnTo>
                  <a:lnTo>
                    <a:pt x="36910" y="213731"/>
                  </a:lnTo>
                  <a:lnTo>
                    <a:pt x="34015" y="213924"/>
                  </a:lnTo>
                  <a:lnTo>
                    <a:pt x="31292" y="215006"/>
                  </a:lnTo>
                  <a:lnTo>
                    <a:pt x="28682" y="216679"/>
                  </a:lnTo>
                  <a:lnTo>
                    <a:pt x="26149" y="218747"/>
                  </a:lnTo>
                  <a:lnTo>
                    <a:pt x="23666" y="220127"/>
                  </a:lnTo>
                  <a:lnTo>
                    <a:pt x="21218" y="221046"/>
                  </a:lnTo>
                  <a:lnTo>
                    <a:pt x="18791" y="221659"/>
                  </a:lnTo>
                  <a:lnTo>
                    <a:pt x="16380" y="222067"/>
                  </a:lnTo>
                  <a:lnTo>
                    <a:pt x="13979" y="222339"/>
                  </a:lnTo>
                  <a:lnTo>
                    <a:pt x="6795" y="22288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1"/>
            <p:cNvSpPr/>
            <p:nvPr/>
          </p:nvSpPr>
          <p:spPr>
            <a:xfrm>
              <a:off x="3357562" y="5529297"/>
              <a:ext cx="150020" cy="119982"/>
            </a:xfrm>
            <a:custGeom>
              <a:avLst/>
              <a:gdLst/>
              <a:ahLst/>
              <a:cxnLst/>
              <a:rect l="0" t="0" r="0" b="0"/>
              <a:pathLst>
                <a:path w="150020" h="119982">
                  <a:moveTo>
                    <a:pt x="0" y="68546"/>
                  </a:moveTo>
                  <a:lnTo>
                    <a:pt x="0" y="55775"/>
                  </a:lnTo>
                  <a:lnTo>
                    <a:pt x="794" y="53364"/>
                  </a:lnTo>
                  <a:lnTo>
                    <a:pt x="2117" y="50805"/>
                  </a:lnTo>
                  <a:lnTo>
                    <a:pt x="3792" y="48146"/>
                  </a:lnTo>
                  <a:lnTo>
                    <a:pt x="5704" y="45420"/>
                  </a:lnTo>
                  <a:lnTo>
                    <a:pt x="7771" y="42652"/>
                  </a:lnTo>
                  <a:lnTo>
                    <a:pt x="12185" y="37035"/>
                  </a:lnTo>
                  <a:lnTo>
                    <a:pt x="28591" y="17106"/>
                  </a:lnTo>
                  <a:lnTo>
                    <a:pt x="30967" y="14250"/>
                  </a:lnTo>
                  <a:lnTo>
                    <a:pt x="33345" y="12346"/>
                  </a:lnTo>
                  <a:lnTo>
                    <a:pt x="35723" y="11077"/>
                  </a:lnTo>
                  <a:lnTo>
                    <a:pt x="38103" y="10229"/>
                  </a:lnTo>
                  <a:lnTo>
                    <a:pt x="40484" y="8713"/>
                  </a:lnTo>
                  <a:lnTo>
                    <a:pt x="42864" y="6750"/>
                  </a:lnTo>
                  <a:lnTo>
                    <a:pt x="45245" y="4488"/>
                  </a:lnTo>
                  <a:lnTo>
                    <a:pt x="48420" y="2981"/>
                  </a:lnTo>
                  <a:lnTo>
                    <a:pt x="52124" y="1976"/>
                  </a:lnTo>
                  <a:lnTo>
                    <a:pt x="56180" y="1305"/>
                  </a:lnTo>
                  <a:lnTo>
                    <a:pt x="59679" y="859"/>
                  </a:lnTo>
                  <a:lnTo>
                    <a:pt x="62805" y="560"/>
                  </a:lnTo>
                  <a:lnTo>
                    <a:pt x="65682" y="363"/>
                  </a:lnTo>
                  <a:lnTo>
                    <a:pt x="70996" y="142"/>
                  </a:lnTo>
                  <a:lnTo>
                    <a:pt x="80876" y="0"/>
                  </a:lnTo>
                  <a:lnTo>
                    <a:pt x="83286" y="941"/>
                  </a:lnTo>
                  <a:lnTo>
                    <a:pt x="85687" y="2521"/>
                  </a:lnTo>
                  <a:lnTo>
                    <a:pt x="91450" y="7349"/>
                  </a:lnTo>
                  <a:lnTo>
                    <a:pt x="91923" y="8698"/>
                  </a:lnTo>
                  <a:lnTo>
                    <a:pt x="92238" y="10550"/>
                  </a:lnTo>
                  <a:lnTo>
                    <a:pt x="92449" y="12736"/>
                  </a:lnTo>
                  <a:lnTo>
                    <a:pt x="92589" y="16100"/>
                  </a:lnTo>
                  <a:lnTo>
                    <a:pt x="92744" y="24917"/>
                  </a:lnTo>
                  <a:lnTo>
                    <a:pt x="92858" y="45367"/>
                  </a:lnTo>
                  <a:lnTo>
                    <a:pt x="92068" y="48330"/>
                  </a:lnTo>
                  <a:lnTo>
                    <a:pt x="90748" y="51259"/>
                  </a:lnTo>
                  <a:lnTo>
                    <a:pt x="89073" y="54163"/>
                  </a:lnTo>
                  <a:lnTo>
                    <a:pt x="87164" y="57053"/>
                  </a:lnTo>
                  <a:lnTo>
                    <a:pt x="85097" y="59931"/>
                  </a:lnTo>
                  <a:lnTo>
                    <a:pt x="82925" y="62803"/>
                  </a:lnTo>
                  <a:lnTo>
                    <a:pt x="78395" y="68533"/>
                  </a:lnTo>
                  <a:lnTo>
                    <a:pt x="76076" y="71394"/>
                  </a:lnTo>
                  <a:lnTo>
                    <a:pt x="74530" y="75208"/>
                  </a:lnTo>
                  <a:lnTo>
                    <a:pt x="73499" y="79655"/>
                  </a:lnTo>
                  <a:lnTo>
                    <a:pt x="72812" y="84523"/>
                  </a:lnTo>
                  <a:lnTo>
                    <a:pt x="71560" y="88722"/>
                  </a:lnTo>
                  <a:lnTo>
                    <a:pt x="69932" y="92474"/>
                  </a:lnTo>
                  <a:lnTo>
                    <a:pt x="68052" y="95928"/>
                  </a:lnTo>
                  <a:lnTo>
                    <a:pt x="66006" y="99183"/>
                  </a:lnTo>
                  <a:lnTo>
                    <a:pt x="63848" y="102305"/>
                  </a:lnTo>
                  <a:lnTo>
                    <a:pt x="61615" y="105340"/>
                  </a:lnTo>
                  <a:lnTo>
                    <a:pt x="59333" y="107363"/>
                  </a:lnTo>
                  <a:lnTo>
                    <a:pt x="54681" y="109610"/>
                  </a:lnTo>
                  <a:lnTo>
                    <a:pt x="53122" y="111162"/>
                  </a:lnTo>
                  <a:lnTo>
                    <a:pt x="52084" y="113149"/>
                  </a:lnTo>
                  <a:lnTo>
                    <a:pt x="51391" y="115426"/>
                  </a:lnTo>
                  <a:lnTo>
                    <a:pt x="50136" y="116944"/>
                  </a:lnTo>
                  <a:lnTo>
                    <a:pt x="48506" y="117956"/>
                  </a:lnTo>
                  <a:lnTo>
                    <a:pt x="42906" y="119965"/>
                  </a:lnTo>
                  <a:lnTo>
                    <a:pt x="42871" y="119977"/>
                  </a:lnTo>
                  <a:lnTo>
                    <a:pt x="71203" y="119981"/>
                  </a:lnTo>
                  <a:lnTo>
                    <a:pt x="74456" y="119028"/>
                  </a:lnTo>
                  <a:lnTo>
                    <a:pt x="77419" y="117440"/>
                  </a:lnTo>
                  <a:lnTo>
                    <a:pt x="80188" y="115430"/>
                  </a:lnTo>
                  <a:lnTo>
                    <a:pt x="83621" y="114089"/>
                  </a:lnTo>
                  <a:lnTo>
                    <a:pt x="87497" y="113195"/>
                  </a:lnTo>
                  <a:lnTo>
                    <a:pt x="91669" y="112600"/>
                  </a:lnTo>
                  <a:lnTo>
                    <a:pt x="96038" y="112202"/>
                  </a:lnTo>
                  <a:lnTo>
                    <a:pt x="100538" y="111938"/>
                  </a:lnTo>
                  <a:lnTo>
                    <a:pt x="109771" y="111643"/>
                  </a:lnTo>
                  <a:lnTo>
                    <a:pt x="150019" y="11140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32"/>
            <p:cNvSpPr/>
            <p:nvPr/>
          </p:nvSpPr>
          <p:spPr>
            <a:xfrm>
              <a:off x="3557587" y="1757362"/>
              <a:ext cx="157164" cy="274321"/>
            </a:xfrm>
            <a:custGeom>
              <a:avLst/>
              <a:gdLst/>
              <a:ahLst/>
              <a:cxnLst/>
              <a:rect l="0" t="0" r="0" b="0"/>
              <a:pathLst>
                <a:path w="157164" h="274321">
                  <a:moveTo>
                    <a:pt x="0" y="0"/>
                  </a:moveTo>
                  <a:lnTo>
                    <a:pt x="0" y="4551"/>
                  </a:lnTo>
                  <a:lnTo>
                    <a:pt x="794" y="5891"/>
                  </a:lnTo>
                  <a:lnTo>
                    <a:pt x="2117" y="6785"/>
                  </a:lnTo>
                  <a:lnTo>
                    <a:pt x="3792" y="7381"/>
                  </a:lnTo>
                  <a:lnTo>
                    <a:pt x="7771" y="10583"/>
                  </a:lnTo>
                  <a:lnTo>
                    <a:pt x="9943" y="12770"/>
                  </a:lnTo>
                  <a:lnTo>
                    <a:pt x="11392" y="15181"/>
                  </a:lnTo>
                  <a:lnTo>
                    <a:pt x="13001" y="20400"/>
                  </a:lnTo>
                  <a:lnTo>
                    <a:pt x="13906" y="28693"/>
                  </a:lnTo>
                  <a:lnTo>
                    <a:pt x="14827" y="31511"/>
                  </a:lnTo>
                  <a:lnTo>
                    <a:pt x="17967" y="37182"/>
                  </a:lnTo>
                  <a:lnTo>
                    <a:pt x="22008" y="42878"/>
                  </a:lnTo>
                  <a:lnTo>
                    <a:pt x="24197" y="45730"/>
                  </a:lnTo>
                  <a:lnTo>
                    <a:pt x="25657" y="49537"/>
                  </a:lnTo>
                  <a:lnTo>
                    <a:pt x="26630" y="53980"/>
                  </a:lnTo>
                  <a:lnTo>
                    <a:pt x="27278" y="58847"/>
                  </a:lnTo>
                  <a:lnTo>
                    <a:pt x="28504" y="63996"/>
                  </a:lnTo>
                  <a:lnTo>
                    <a:pt x="30115" y="69334"/>
                  </a:lnTo>
                  <a:lnTo>
                    <a:pt x="31983" y="74798"/>
                  </a:lnTo>
                  <a:lnTo>
                    <a:pt x="33229" y="80345"/>
                  </a:lnTo>
                  <a:lnTo>
                    <a:pt x="34059" y="85948"/>
                  </a:lnTo>
                  <a:lnTo>
                    <a:pt x="34612" y="91589"/>
                  </a:lnTo>
                  <a:lnTo>
                    <a:pt x="35775" y="96302"/>
                  </a:lnTo>
                  <a:lnTo>
                    <a:pt x="39183" y="104078"/>
                  </a:lnTo>
                  <a:lnTo>
                    <a:pt x="40410" y="108438"/>
                  </a:lnTo>
                  <a:lnTo>
                    <a:pt x="41227" y="113250"/>
                  </a:lnTo>
                  <a:lnTo>
                    <a:pt x="41773" y="118362"/>
                  </a:lnTo>
                  <a:lnTo>
                    <a:pt x="42136" y="123676"/>
                  </a:lnTo>
                  <a:lnTo>
                    <a:pt x="42378" y="129123"/>
                  </a:lnTo>
                  <a:lnTo>
                    <a:pt x="42647" y="140256"/>
                  </a:lnTo>
                  <a:lnTo>
                    <a:pt x="42850" y="173251"/>
                  </a:lnTo>
                  <a:lnTo>
                    <a:pt x="42862" y="199629"/>
                  </a:lnTo>
                  <a:lnTo>
                    <a:pt x="43656" y="202618"/>
                  </a:lnTo>
                  <a:lnTo>
                    <a:pt x="46655" y="208480"/>
                  </a:lnTo>
                  <a:lnTo>
                    <a:pt x="48517" y="214260"/>
                  </a:lnTo>
                  <a:lnTo>
                    <a:pt x="49810" y="222702"/>
                  </a:lnTo>
                  <a:lnTo>
                    <a:pt x="49981" y="230117"/>
                  </a:lnTo>
                  <a:lnTo>
                    <a:pt x="50006" y="222145"/>
                  </a:lnTo>
                  <a:lnTo>
                    <a:pt x="50006" y="198191"/>
                  </a:lnTo>
                  <a:lnTo>
                    <a:pt x="50800" y="194040"/>
                  </a:lnTo>
                  <a:lnTo>
                    <a:pt x="54916" y="183647"/>
                  </a:lnTo>
                  <a:lnTo>
                    <a:pt x="56157" y="177506"/>
                  </a:lnTo>
                  <a:lnTo>
                    <a:pt x="58825" y="171602"/>
                  </a:lnTo>
                  <a:lnTo>
                    <a:pt x="62657" y="165802"/>
                  </a:lnTo>
                  <a:lnTo>
                    <a:pt x="67006" y="160050"/>
                  </a:lnTo>
                  <a:lnTo>
                    <a:pt x="71585" y="151779"/>
                  </a:lnTo>
                  <a:lnTo>
                    <a:pt x="73917" y="146906"/>
                  </a:lnTo>
                  <a:lnTo>
                    <a:pt x="76265" y="143657"/>
                  </a:lnTo>
                  <a:lnTo>
                    <a:pt x="78625" y="141492"/>
                  </a:lnTo>
                  <a:lnTo>
                    <a:pt x="83364" y="138133"/>
                  </a:lnTo>
                  <a:lnTo>
                    <a:pt x="88115" y="133465"/>
                  </a:lnTo>
                  <a:lnTo>
                    <a:pt x="91461" y="130033"/>
                  </a:lnTo>
                  <a:lnTo>
                    <a:pt x="94359" y="129230"/>
                  </a:lnTo>
                  <a:lnTo>
                    <a:pt x="98294" y="128873"/>
                  </a:lnTo>
                  <a:lnTo>
                    <a:pt x="102689" y="128714"/>
                  </a:lnTo>
                  <a:lnTo>
                    <a:pt x="104971" y="129625"/>
                  </a:lnTo>
                  <a:lnTo>
                    <a:pt x="109625" y="133176"/>
                  </a:lnTo>
                  <a:lnTo>
                    <a:pt x="114339" y="135389"/>
                  </a:lnTo>
                  <a:lnTo>
                    <a:pt x="116707" y="135980"/>
                  </a:lnTo>
                  <a:lnTo>
                    <a:pt x="121455" y="139175"/>
                  </a:lnTo>
                  <a:lnTo>
                    <a:pt x="126212" y="143771"/>
                  </a:lnTo>
                  <a:lnTo>
                    <a:pt x="130971" y="148988"/>
                  </a:lnTo>
                  <a:lnTo>
                    <a:pt x="135732" y="157022"/>
                  </a:lnTo>
                  <a:lnTo>
                    <a:pt x="138113" y="161831"/>
                  </a:lnTo>
                  <a:lnTo>
                    <a:pt x="140759" y="169715"/>
                  </a:lnTo>
                  <a:lnTo>
                    <a:pt x="142728" y="177347"/>
                  </a:lnTo>
                  <a:lnTo>
                    <a:pt x="144365" y="182049"/>
                  </a:lnTo>
                  <a:lnTo>
                    <a:pt x="146250" y="187088"/>
                  </a:lnTo>
                  <a:lnTo>
                    <a:pt x="147506" y="192353"/>
                  </a:lnTo>
                  <a:lnTo>
                    <a:pt x="148344" y="197768"/>
                  </a:lnTo>
                  <a:lnTo>
                    <a:pt x="148902" y="203283"/>
                  </a:lnTo>
                  <a:lnTo>
                    <a:pt x="149275" y="207912"/>
                  </a:lnTo>
                  <a:lnTo>
                    <a:pt x="149688" y="215595"/>
                  </a:lnTo>
                  <a:lnTo>
                    <a:pt x="150592" y="218978"/>
                  </a:lnTo>
                  <a:lnTo>
                    <a:pt x="153713" y="225276"/>
                  </a:lnTo>
                  <a:lnTo>
                    <a:pt x="155630" y="233790"/>
                  </a:lnTo>
                  <a:lnTo>
                    <a:pt x="156860" y="245677"/>
                  </a:lnTo>
                  <a:lnTo>
                    <a:pt x="157073" y="252287"/>
                  </a:lnTo>
                  <a:lnTo>
                    <a:pt x="157163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33"/>
            <p:cNvSpPr/>
            <p:nvPr/>
          </p:nvSpPr>
          <p:spPr>
            <a:xfrm>
              <a:off x="4629150" y="2991802"/>
              <a:ext cx="128465" cy="214310"/>
            </a:xfrm>
            <a:custGeom>
              <a:avLst/>
              <a:gdLst/>
              <a:ahLst/>
              <a:cxnLst/>
              <a:rect l="0" t="0" r="0" b="0"/>
              <a:pathLst>
                <a:path w="128465" h="214310">
                  <a:moveTo>
                    <a:pt x="14287" y="0"/>
                  </a:moveTo>
                  <a:lnTo>
                    <a:pt x="8136" y="0"/>
                  </a:lnTo>
                  <a:lnTo>
                    <a:pt x="7805" y="952"/>
                  </a:lnTo>
                  <a:lnTo>
                    <a:pt x="7230" y="7381"/>
                  </a:lnTo>
                  <a:lnTo>
                    <a:pt x="10962" y="12770"/>
                  </a:lnTo>
                  <a:lnTo>
                    <a:pt x="12071" y="15181"/>
                  </a:lnTo>
                  <a:lnTo>
                    <a:pt x="13303" y="20400"/>
                  </a:lnTo>
                  <a:lnTo>
                    <a:pt x="13849" y="25894"/>
                  </a:lnTo>
                  <a:lnTo>
                    <a:pt x="14092" y="32463"/>
                  </a:lnTo>
                  <a:lnTo>
                    <a:pt x="14261" y="53111"/>
                  </a:lnTo>
                  <a:lnTo>
                    <a:pt x="14280" y="67066"/>
                  </a:lnTo>
                  <a:lnTo>
                    <a:pt x="15076" y="71381"/>
                  </a:lnTo>
                  <a:lnTo>
                    <a:pt x="16401" y="75210"/>
                  </a:lnTo>
                  <a:lnTo>
                    <a:pt x="18077" y="78715"/>
                  </a:lnTo>
                  <a:lnTo>
                    <a:pt x="19195" y="82957"/>
                  </a:lnTo>
                  <a:lnTo>
                    <a:pt x="19941" y="87690"/>
                  </a:lnTo>
                  <a:lnTo>
                    <a:pt x="20437" y="92750"/>
                  </a:lnTo>
                  <a:lnTo>
                    <a:pt x="20768" y="98028"/>
                  </a:lnTo>
                  <a:lnTo>
                    <a:pt x="20989" y="103452"/>
                  </a:lnTo>
                  <a:lnTo>
                    <a:pt x="21235" y="114559"/>
                  </a:lnTo>
                  <a:lnTo>
                    <a:pt x="21344" y="125845"/>
                  </a:lnTo>
                  <a:lnTo>
                    <a:pt x="22166" y="130570"/>
                  </a:lnTo>
                  <a:lnTo>
                    <a:pt x="23509" y="134672"/>
                  </a:lnTo>
                  <a:lnTo>
                    <a:pt x="25198" y="138358"/>
                  </a:lnTo>
                  <a:lnTo>
                    <a:pt x="26323" y="142721"/>
                  </a:lnTo>
                  <a:lnTo>
                    <a:pt x="27074" y="147535"/>
                  </a:lnTo>
                  <a:lnTo>
                    <a:pt x="27574" y="152650"/>
                  </a:lnTo>
                  <a:lnTo>
                    <a:pt x="27907" y="157964"/>
                  </a:lnTo>
                  <a:lnTo>
                    <a:pt x="28130" y="163412"/>
                  </a:lnTo>
                  <a:lnTo>
                    <a:pt x="28443" y="177641"/>
                  </a:lnTo>
                  <a:lnTo>
                    <a:pt x="28567" y="199886"/>
                  </a:lnTo>
                  <a:lnTo>
                    <a:pt x="29363" y="202790"/>
                  </a:lnTo>
                  <a:lnTo>
                    <a:pt x="32365" y="208556"/>
                  </a:lnTo>
                  <a:lnTo>
                    <a:pt x="35716" y="214309"/>
                  </a:lnTo>
                  <a:lnTo>
                    <a:pt x="35718" y="209761"/>
                  </a:lnTo>
                  <a:lnTo>
                    <a:pt x="34924" y="207468"/>
                  </a:lnTo>
                  <a:lnTo>
                    <a:pt x="31926" y="202381"/>
                  </a:lnTo>
                  <a:lnTo>
                    <a:pt x="30809" y="199691"/>
                  </a:lnTo>
                  <a:lnTo>
                    <a:pt x="29567" y="194162"/>
                  </a:lnTo>
                  <a:lnTo>
                    <a:pt x="30030" y="191354"/>
                  </a:lnTo>
                  <a:lnTo>
                    <a:pt x="32661" y="185694"/>
                  </a:lnTo>
                  <a:lnTo>
                    <a:pt x="34812" y="181703"/>
                  </a:lnTo>
                  <a:lnTo>
                    <a:pt x="35316" y="175690"/>
                  </a:lnTo>
                  <a:lnTo>
                    <a:pt x="35450" y="171419"/>
                  </a:lnTo>
                  <a:lnTo>
                    <a:pt x="36333" y="168572"/>
                  </a:lnTo>
                  <a:lnTo>
                    <a:pt x="37716" y="166674"/>
                  </a:lnTo>
                  <a:lnTo>
                    <a:pt x="41369" y="163612"/>
                  </a:lnTo>
                  <a:lnTo>
                    <a:pt x="43454" y="161462"/>
                  </a:lnTo>
                  <a:lnTo>
                    <a:pt x="45638" y="159077"/>
                  </a:lnTo>
                  <a:lnTo>
                    <a:pt x="47094" y="156534"/>
                  </a:lnTo>
                  <a:lnTo>
                    <a:pt x="48712" y="151168"/>
                  </a:lnTo>
                  <a:lnTo>
                    <a:pt x="49937" y="149356"/>
                  </a:lnTo>
                  <a:lnTo>
                    <a:pt x="51548" y="148148"/>
                  </a:lnTo>
                  <a:lnTo>
                    <a:pt x="53415" y="147343"/>
                  </a:lnTo>
                  <a:lnTo>
                    <a:pt x="55453" y="145854"/>
                  </a:lnTo>
                  <a:lnTo>
                    <a:pt x="57607" y="143909"/>
                  </a:lnTo>
                  <a:lnTo>
                    <a:pt x="59835" y="141659"/>
                  </a:lnTo>
                  <a:lnTo>
                    <a:pt x="62115" y="140160"/>
                  </a:lnTo>
                  <a:lnTo>
                    <a:pt x="64429" y="139160"/>
                  </a:lnTo>
                  <a:lnTo>
                    <a:pt x="66765" y="138493"/>
                  </a:lnTo>
                  <a:lnTo>
                    <a:pt x="69116" y="137096"/>
                  </a:lnTo>
                  <a:lnTo>
                    <a:pt x="71478" y="135213"/>
                  </a:lnTo>
                  <a:lnTo>
                    <a:pt x="73845" y="133004"/>
                  </a:lnTo>
                  <a:lnTo>
                    <a:pt x="76218" y="131532"/>
                  </a:lnTo>
                  <a:lnTo>
                    <a:pt x="78593" y="130551"/>
                  </a:lnTo>
                  <a:lnTo>
                    <a:pt x="80970" y="129896"/>
                  </a:lnTo>
                  <a:lnTo>
                    <a:pt x="83349" y="129460"/>
                  </a:lnTo>
                  <a:lnTo>
                    <a:pt x="85729" y="129169"/>
                  </a:lnTo>
                  <a:lnTo>
                    <a:pt x="88108" y="128976"/>
                  </a:lnTo>
                  <a:lnTo>
                    <a:pt x="90489" y="128846"/>
                  </a:lnTo>
                  <a:lnTo>
                    <a:pt x="95250" y="128703"/>
                  </a:lnTo>
                  <a:lnTo>
                    <a:pt x="97632" y="129617"/>
                  </a:lnTo>
                  <a:lnTo>
                    <a:pt x="100013" y="131179"/>
                  </a:lnTo>
                  <a:lnTo>
                    <a:pt x="102394" y="133172"/>
                  </a:lnTo>
                  <a:lnTo>
                    <a:pt x="104775" y="134502"/>
                  </a:lnTo>
                  <a:lnTo>
                    <a:pt x="107156" y="135388"/>
                  </a:lnTo>
                  <a:lnTo>
                    <a:pt x="109537" y="135979"/>
                  </a:lnTo>
                  <a:lnTo>
                    <a:pt x="111919" y="137325"/>
                  </a:lnTo>
                  <a:lnTo>
                    <a:pt x="114300" y="139175"/>
                  </a:lnTo>
                  <a:lnTo>
                    <a:pt x="116681" y="141361"/>
                  </a:lnTo>
                  <a:lnTo>
                    <a:pt x="119063" y="142818"/>
                  </a:lnTo>
                  <a:lnTo>
                    <a:pt x="121443" y="143790"/>
                  </a:lnTo>
                  <a:lnTo>
                    <a:pt x="123825" y="144437"/>
                  </a:lnTo>
                  <a:lnTo>
                    <a:pt x="125413" y="145822"/>
                  </a:lnTo>
                  <a:lnTo>
                    <a:pt x="126471" y="147697"/>
                  </a:lnTo>
                  <a:lnTo>
                    <a:pt x="127647" y="152321"/>
                  </a:lnTo>
                  <a:lnTo>
                    <a:pt x="128169" y="157551"/>
                  </a:lnTo>
                  <a:lnTo>
                    <a:pt x="128402" y="163050"/>
                  </a:lnTo>
                  <a:lnTo>
                    <a:pt x="128464" y="165850"/>
                  </a:lnTo>
                  <a:lnTo>
                    <a:pt x="127711" y="167717"/>
                  </a:lnTo>
                  <a:lnTo>
                    <a:pt x="126416" y="168962"/>
                  </a:lnTo>
                  <a:lnTo>
                    <a:pt x="124758" y="169791"/>
                  </a:lnTo>
                  <a:lnTo>
                    <a:pt x="120800" y="173253"/>
                  </a:lnTo>
                  <a:lnTo>
                    <a:pt x="118634" y="175510"/>
                  </a:lnTo>
                  <a:lnTo>
                    <a:pt x="116395" y="177967"/>
                  </a:lnTo>
                  <a:lnTo>
                    <a:pt x="111792" y="183236"/>
                  </a:lnTo>
                  <a:lnTo>
                    <a:pt x="104737" y="191558"/>
                  </a:lnTo>
                  <a:lnTo>
                    <a:pt x="101575" y="193428"/>
                  </a:lnTo>
                  <a:lnTo>
                    <a:pt x="97879" y="194675"/>
                  </a:lnTo>
                  <a:lnTo>
                    <a:pt x="93827" y="195506"/>
                  </a:lnTo>
                  <a:lnTo>
                    <a:pt x="89539" y="197012"/>
                  </a:lnTo>
                  <a:lnTo>
                    <a:pt x="85093" y="198969"/>
                  </a:lnTo>
                  <a:lnTo>
                    <a:pt x="80541" y="201226"/>
                  </a:lnTo>
                  <a:lnTo>
                    <a:pt x="76713" y="203684"/>
                  </a:lnTo>
                  <a:lnTo>
                    <a:pt x="73367" y="206274"/>
                  </a:lnTo>
                  <a:lnTo>
                    <a:pt x="70342" y="208954"/>
                  </a:lnTo>
                  <a:lnTo>
                    <a:pt x="66738" y="210740"/>
                  </a:lnTo>
                  <a:lnTo>
                    <a:pt x="62749" y="211931"/>
                  </a:lnTo>
                  <a:lnTo>
                    <a:pt x="58501" y="212725"/>
                  </a:lnTo>
                  <a:lnTo>
                    <a:pt x="54082" y="213254"/>
                  </a:lnTo>
                  <a:lnTo>
                    <a:pt x="49548" y="213607"/>
                  </a:lnTo>
                  <a:lnTo>
                    <a:pt x="44939" y="213843"/>
                  </a:lnTo>
                  <a:lnTo>
                    <a:pt x="41071" y="213046"/>
                  </a:lnTo>
                  <a:lnTo>
                    <a:pt x="37700" y="211564"/>
                  </a:lnTo>
                  <a:lnTo>
                    <a:pt x="34657" y="209622"/>
                  </a:lnTo>
                  <a:lnTo>
                    <a:pt x="31836" y="208329"/>
                  </a:lnTo>
                  <a:lnTo>
                    <a:pt x="29161" y="207466"/>
                  </a:lnTo>
                  <a:lnTo>
                    <a:pt x="26585" y="206891"/>
                  </a:lnTo>
                  <a:lnTo>
                    <a:pt x="24073" y="205555"/>
                  </a:lnTo>
                  <a:lnTo>
                    <a:pt x="21605" y="203712"/>
                  </a:lnTo>
                  <a:lnTo>
                    <a:pt x="19166" y="201531"/>
                  </a:lnTo>
                  <a:lnTo>
                    <a:pt x="16746" y="199124"/>
                  </a:lnTo>
                  <a:lnTo>
                    <a:pt x="14338" y="196567"/>
                  </a:lnTo>
                  <a:lnTo>
                    <a:pt x="9548" y="191186"/>
                  </a:lnTo>
                  <a:lnTo>
                    <a:pt x="4772" y="185619"/>
                  </a:lnTo>
                  <a:lnTo>
                    <a:pt x="3181" y="182801"/>
                  </a:lnTo>
                  <a:lnTo>
                    <a:pt x="2121" y="179970"/>
                  </a:lnTo>
                  <a:lnTo>
                    <a:pt x="0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34"/>
            <p:cNvSpPr/>
            <p:nvPr/>
          </p:nvSpPr>
          <p:spPr>
            <a:xfrm>
              <a:off x="5223425" y="1577340"/>
              <a:ext cx="148577" cy="159167"/>
            </a:xfrm>
            <a:custGeom>
              <a:avLst/>
              <a:gdLst/>
              <a:ahLst/>
              <a:cxnLst/>
              <a:rect l="0" t="0" r="0" b="0"/>
              <a:pathLst>
                <a:path w="148577" h="159167">
                  <a:moveTo>
                    <a:pt x="112956" y="8572"/>
                  </a:moveTo>
                  <a:lnTo>
                    <a:pt x="112956" y="104"/>
                  </a:lnTo>
                  <a:lnTo>
                    <a:pt x="109163" y="31"/>
                  </a:lnTo>
                  <a:lnTo>
                    <a:pt x="71055" y="0"/>
                  </a:lnTo>
                  <a:lnTo>
                    <a:pt x="67559" y="952"/>
                  </a:lnTo>
                  <a:lnTo>
                    <a:pt x="64435" y="2540"/>
                  </a:lnTo>
                  <a:lnTo>
                    <a:pt x="61559" y="4551"/>
                  </a:lnTo>
                  <a:lnTo>
                    <a:pt x="58847" y="5891"/>
                  </a:lnTo>
                  <a:lnTo>
                    <a:pt x="56246" y="6785"/>
                  </a:lnTo>
                  <a:lnTo>
                    <a:pt x="53718" y="7380"/>
                  </a:lnTo>
                  <a:lnTo>
                    <a:pt x="51239" y="8730"/>
                  </a:lnTo>
                  <a:lnTo>
                    <a:pt x="48792" y="10583"/>
                  </a:lnTo>
                  <a:lnTo>
                    <a:pt x="46368" y="12770"/>
                  </a:lnTo>
                  <a:lnTo>
                    <a:pt x="43163" y="14228"/>
                  </a:lnTo>
                  <a:lnTo>
                    <a:pt x="39440" y="15200"/>
                  </a:lnTo>
                  <a:lnTo>
                    <a:pt x="35371" y="15848"/>
                  </a:lnTo>
                  <a:lnTo>
                    <a:pt x="32657" y="17233"/>
                  </a:lnTo>
                  <a:lnTo>
                    <a:pt x="30849" y="19109"/>
                  </a:lnTo>
                  <a:lnTo>
                    <a:pt x="29642" y="21311"/>
                  </a:lnTo>
                  <a:lnTo>
                    <a:pt x="27252" y="23733"/>
                  </a:lnTo>
                  <a:lnTo>
                    <a:pt x="24069" y="26299"/>
                  </a:lnTo>
                  <a:lnTo>
                    <a:pt x="15141" y="32711"/>
                  </a:lnTo>
                  <a:lnTo>
                    <a:pt x="11803" y="36128"/>
                  </a:lnTo>
                  <a:lnTo>
                    <a:pt x="7675" y="40822"/>
                  </a:lnTo>
                  <a:lnTo>
                    <a:pt x="0" y="49849"/>
                  </a:lnTo>
                  <a:lnTo>
                    <a:pt x="346" y="51330"/>
                  </a:lnTo>
                  <a:lnTo>
                    <a:pt x="2846" y="55516"/>
                  </a:lnTo>
                  <a:lnTo>
                    <a:pt x="6010" y="60072"/>
                  </a:lnTo>
                  <a:lnTo>
                    <a:pt x="9332" y="64164"/>
                  </a:lnTo>
                  <a:lnTo>
                    <a:pt x="12124" y="65636"/>
                  </a:lnTo>
                  <a:lnTo>
                    <a:pt x="15572" y="66617"/>
                  </a:lnTo>
                  <a:lnTo>
                    <a:pt x="19458" y="67271"/>
                  </a:lnTo>
                  <a:lnTo>
                    <a:pt x="23636" y="67707"/>
                  </a:lnTo>
                  <a:lnTo>
                    <a:pt x="28010" y="67998"/>
                  </a:lnTo>
                  <a:lnTo>
                    <a:pt x="32513" y="68192"/>
                  </a:lnTo>
                  <a:lnTo>
                    <a:pt x="37102" y="69274"/>
                  </a:lnTo>
                  <a:lnTo>
                    <a:pt x="41750" y="70947"/>
                  </a:lnTo>
                  <a:lnTo>
                    <a:pt x="46435" y="73016"/>
                  </a:lnTo>
                  <a:lnTo>
                    <a:pt x="50352" y="74395"/>
                  </a:lnTo>
                  <a:lnTo>
                    <a:pt x="53757" y="75314"/>
                  </a:lnTo>
                  <a:lnTo>
                    <a:pt x="56822" y="75927"/>
                  </a:lnTo>
                  <a:lnTo>
                    <a:pt x="61245" y="77288"/>
                  </a:lnTo>
                  <a:lnTo>
                    <a:pt x="66576" y="79148"/>
                  </a:lnTo>
                  <a:lnTo>
                    <a:pt x="72511" y="81340"/>
                  </a:lnTo>
                  <a:lnTo>
                    <a:pt x="78055" y="83754"/>
                  </a:lnTo>
                  <a:lnTo>
                    <a:pt x="83339" y="86316"/>
                  </a:lnTo>
                  <a:lnTo>
                    <a:pt x="88448" y="88976"/>
                  </a:lnTo>
                  <a:lnTo>
                    <a:pt x="92649" y="90750"/>
                  </a:lnTo>
                  <a:lnTo>
                    <a:pt x="96243" y="91932"/>
                  </a:lnTo>
                  <a:lnTo>
                    <a:pt x="99433" y="92721"/>
                  </a:lnTo>
                  <a:lnTo>
                    <a:pt x="103147" y="94199"/>
                  </a:lnTo>
                  <a:lnTo>
                    <a:pt x="107210" y="96136"/>
                  </a:lnTo>
                  <a:lnTo>
                    <a:pt x="111506" y="98381"/>
                  </a:lnTo>
                  <a:lnTo>
                    <a:pt x="115165" y="99877"/>
                  </a:lnTo>
                  <a:lnTo>
                    <a:pt x="118397" y="100875"/>
                  </a:lnTo>
                  <a:lnTo>
                    <a:pt x="121346" y="101540"/>
                  </a:lnTo>
                  <a:lnTo>
                    <a:pt x="124105" y="102935"/>
                  </a:lnTo>
                  <a:lnTo>
                    <a:pt x="126739" y="104818"/>
                  </a:lnTo>
                  <a:lnTo>
                    <a:pt x="129288" y="107026"/>
                  </a:lnTo>
                  <a:lnTo>
                    <a:pt x="131782" y="109451"/>
                  </a:lnTo>
                  <a:lnTo>
                    <a:pt x="134238" y="112020"/>
                  </a:lnTo>
                  <a:lnTo>
                    <a:pt x="136669" y="114685"/>
                  </a:lnTo>
                  <a:lnTo>
                    <a:pt x="138289" y="117414"/>
                  </a:lnTo>
                  <a:lnTo>
                    <a:pt x="139370" y="120186"/>
                  </a:lnTo>
                  <a:lnTo>
                    <a:pt x="140090" y="122986"/>
                  </a:lnTo>
                  <a:lnTo>
                    <a:pt x="141364" y="124853"/>
                  </a:lnTo>
                  <a:lnTo>
                    <a:pt x="143007" y="126098"/>
                  </a:lnTo>
                  <a:lnTo>
                    <a:pt x="144896" y="126928"/>
                  </a:lnTo>
                  <a:lnTo>
                    <a:pt x="146156" y="128433"/>
                  </a:lnTo>
                  <a:lnTo>
                    <a:pt x="146995" y="130390"/>
                  </a:lnTo>
                  <a:lnTo>
                    <a:pt x="147928" y="135103"/>
                  </a:lnTo>
                  <a:lnTo>
                    <a:pt x="148177" y="137694"/>
                  </a:lnTo>
                  <a:lnTo>
                    <a:pt x="148576" y="144144"/>
                  </a:lnTo>
                  <a:lnTo>
                    <a:pt x="146515" y="147566"/>
                  </a:lnTo>
                  <a:lnTo>
                    <a:pt x="142515" y="152974"/>
                  </a:lnTo>
                  <a:lnTo>
                    <a:pt x="141394" y="153417"/>
                  </a:lnTo>
                  <a:lnTo>
                    <a:pt x="138030" y="153910"/>
                  </a:lnTo>
                  <a:lnTo>
                    <a:pt x="136022" y="154994"/>
                  </a:lnTo>
                  <a:lnTo>
                    <a:pt x="131674" y="158739"/>
                  </a:lnTo>
                  <a:lnTo>
                    <a:pt x="129404" y="159166"/>
                  </a:lnTo>
                  <a:lnTo>
                    <a:pt x="127096" y="158498"/>
                  </a:lnTo>
                  <a:lnTo>
                    <a:pt x="124764" y="157100"/>
                  </a:lnTo>
                  <a:lnTo>
                    <a:pt x="121622" y="156168"/>
                  </a:lnTo>
                  <a:lnTo>
                    <a:pt x="117940" y="155547"/>
                  </a:lnTo>
                  <a:lnTo>
                    <a:pt x="113897" y="155133"/>
                  </a:lnTo>
                  <a:lnTo>
                    <a:pt x="110408" y="154857"/>
                  </a:lnTo>
                  <a:lnTo>
                    <a:pt x="104416" y="154550"/>
                  </a:lnTo>
                  <a:lnTo>
                    <a:pt x="101706" y="153516"/>
                  </a:lnTo>
                  <a:lnTo>
                    <a:pt x="99106" y="151874"/>
                  </a:lnTo>
                  <a:lnTo>
                    <a:pt x="96579" y="149827"/>
                  </a:lnTo>
                  <a:lnTo>
                    <a:pt x="93307" y="148462"/>
                  </a:lnTo>
                  <a:lnTo>
                    <a:pt x="89537" y="147552"/>
                  </a:lnTo>
                  <a:lnTo>
                    <a:pt x="85437" y="146945"/>
                  </a:lnTo>
                  <a:lnTo>
                    <a:pt x="81910" y="146541"/>
                  </a:lnTo>
                  <a:lnTo>
                    <a:pt x="78765" y="146271"/>
                  </a:lnTo>
                  <a:lnTo>
                    <a:pt x="71806" y="145839"/>
                  </a:lnTo>
                  <a:lnTo>
                    <a:pt x="68738" y="143240"/>
                  </a:lnTo>
                  <a:lnTo>
                    <a:pt x="66809" y="141213"/>
                  </a:lnTo>
                  <a:lnTo>
                    <a:pt x="64728" y="139862"/>
                  </a:lnTo>
                  <a:lnTo>
                    <a:pt x="60301" y="138361"/>
                  </a:lnTo>
                  <a:lnTo>
                    <a:pt x="56201" y="137265"/>
                  </a:lnTo>
                  <a:lnTo>
                    <a:pt x="55923" y="132640"/>
                  </a:lnTo>
                  <a:lnTo>
                    <a:pt x="55806" y="1285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35"/>
            <p:cNvSpPr/>
            <p:nvPr/>
          </p:nvSpPr>
          <p:spPr>
            <a:xfrm>
              <a:off x="6457950" y="3231832"/>
              <a:ext cx="250032" cy="300029"/>
            </a:xfrm>
            <a:custGeom>
              <a:avLst/>
              <a:gdLst/>
              <a:ahLst/>
              <a:cxnLst/>
              <a:rect l="0" t="0" r="0" b="0"/>
              <a:pathLst>
                <a:path w="250032" h="300029">
                  <a:moveTo>
                    <a:pt x="0" y="85725"/>
                  </a:moveTo>
                  <a:lnTo>
                    <a:pt x="0" y="77257"/>
                  </a:lnTo>
                  <a:lnTo>
                    <a:pt x="0" y="84543"/>
                  </a:lnTo>
                  <a:lnTo>
                    <a:pt x="794" y="84937"/>
                  </a:lnTo>
                  <a:lnTo>
                    <a:pt x="6151" y="85621"/>
                  </a:lnTo>
                  <a:lnTo>
                    <a:pt x="10641" y="90245"/>
                  </a:lnTo>
                  <a:lnTo>
                    <a:pt x="11857" y="92548"/>
                  </a:lnTo>
                  <a:lnTo>
                    <a:pt x="14361" y="100341"/>
                  </a:lnTo>
                  <a:lnTo>
                    <a:pt x="19799" y="108968"/>
                  </a:lnTo>
                  <a:lnTo>
                    <a:pt x="26920" y="117961"/>
                  </a:lnTo>
                  <a:lnTo>
                    <a:pt x="38195" y="131551"/>
                  </a:lnTo>
                  <a:lnTo>
                    <a:pt x="39751" y="134373"/>
                  </a:lnTo>
                  <a:lnTo>
                    <a:pt x="41480" y="140049"/>
                  </a:lnTo>
                  <a:lnTo>
                    <a:pt x="44365" y="148286"/>
                  </a:lnTo>
                  <a:lnTo>
                    <a:pt x="48293" y="157346"/>
                  </a:lnTo>
                  <a:lnTo>
                    <a:pt x="52684" y="164546"/>
                  </a:lnTo>
                  <a:lnTo>
                    <a:pt x="57282" y="170922"/>
                  </a:lnTo>
                  <a:lnTo>
                    <a:pt x="61971" y="177883"/>
                  </a:lnTo>
                  <a:lnTo>
                    <a:pt x="64333" y="182406"/>
                  </a:lnTo>
                  <a:lnTo>
                    <a:pt x="69074" y="191559"/>
                  </a:lnTo>
                  <a:lnTo>
                    <a:pt x="73827" y="198803"/>
                  </a:lnTo>
                  <a:lnTo>
                    <a:pt x="76468" y="205197"/>
                  </a:lnTo>
                  <a:lnTo>
                    <a:pt x="77172" y="208235"/>
                  </a:lnTo>
                  <a:lnTo>
                    <a:pt x="80072" y="214152"/>
                  </a:lnTo>
                  <a:lnTo>
                    <a:pt x="84006" y="220909"/>
                  </a:lnTo>
                  <a:lnTo>
                    <a:pt x="88400" y="230262"/>
                  </a:lnTo>
                  <a:lnTo>
                    <a:pt x="90684" y="233518"/>
                  </a:lnTo>
                  <a:lnTo>
                    <a:pt x="92999" y="235688"/>
                  </a:lnTo>
                  <a:lnTo>
                    <a:pt x="95337" y="237136"/>
                  </a:lnTo>
                  <a:lnTo>
                    <a:pt x="96895" y="239053"/>
                  </a:lnTo>
                  <a:lnTo>
                    <a:pt x="97935" y="241284"/>
                  </a:lnTo>
                  <a:lnTo>
                    <a:pt x="98627" y="243723"/>
                  </a:lnTo>
                  <a:lnTo>
                    <a:pt x="101513" y="248974"/>
                  </a:lnTo>
                  <a:lnTo>
                    <a:pt x="107601" y="257285"/>
                  </a:lnTo>
                  <a:lnTo>
                    <a:pt x="109834" y="260106"/>
                  </a:lnTo>
                  <a:lnTo>
                    <a:pt x="111322" y="262939"/>
                  </a:lnTo>
                  <a:lnTo>
                    <a:pt x="112976" y="268627"/>
                  </a:lnTo>
                  <a:lnTo>
                    <a:pt x="114211" y="270525"/>
                  </a:lnTo>
                  <a:lnTo>
                    <a:pt x="115829" y="271790"/>
                  </a:lnTo>
                  <a:lnTo>
                    <a:pt x="117700" y="272633"/>
                  </a:lnTo>
                  <a:lnTo>
                    <a:pt x="118948" y="274148"/>
                  </a:lnTo>
                  <a:lnTo>
                    <a:pt x="119780" y="276110"/>
                  </a:lnTo>
                  <a:lnTo>
                    <a:pt x="120335" y="278371"/>
                  </a:lnTo>
                  <a:lnTo>
                    <a:pt x="123067" y="283423"/>
                  </a:lnTo>
                  <a:lnTo>
                    <a:pt x="127497" y="289877"/>
                  </a:lnTo>
                  <a:lnTo>
                    <a:pt x="128654" y="290406"/>
                  </a:lnTo>
                  <a:lnTo>
                    <a:pt x="134642" y="291326"/>
                  </a:lnTo>
                  <a:lnTo>
                    <a:pt x="135004" y="292324"/>
                  </a:lnTo>
                  <a:lnTo>
                    <a:pt x="135409" y="295975"/>
                  </a:lnTo>
                  <a:lnTo>
                    <a:pt x="136311" y="297329"/>
                  </a:lnTo>
                  <a:lnTo>
                    <a:pt x="137704" y="298232"/>
                  </a:lnTo>
                  <a:lnTo>
                    <a:pt x="142572" y="299932"/>
                  </a:lnTo>
                  <a:lnTo>
                    <a:pt x="148999" y="300028"/>
                  </a:lnTo>
                  <a:lnTo>
                    <a:pt x="149338" y="299079"/>
                  </a:lnTo>
                  <a:lnTo>
                    <a:pt x="149959" y="291307"/>
                  </a:lnTo>
                  <a:lnTo>
                    <a:pt x="149993" y="287267"/>
                  </a:lnTo>
                  <a:lnTo>
                    <a:pt x="150794" y="284857"/>
                  </a:lnTo>
                  <a:lnTo>
                    <a:pt x="154923" y="276913"/>
                  </a:lnTo>
                  <a:lnTo>
                    <a:pt x="156167" y="271345"/>
                  </a:lnTo>
                  <a:lnTo>
                    <a:pt x="156867" y="262855"/>
                  </a:lnTo>
                  <a:lnTo>
                    <a:pt x="157031" y="254619"/>
                  </a:lnTo>
                  <a:lnTo>
                    <a:pt x="157075" y="249757"/>
                  </a:lnTo>
                  <a:lnTo>
                    <a:pt x="157898" y="245562"/>
                  </a:lnTo>
                  <a:lnTo>
                    <a:pt x="160928" y="238361"/>
                  </a:lnTo>
                  <a:lnTo>
                    <a:pt x="162805" y="229446"/>
                  </a:lnTo>
                  <a:lnTo>
                    <a:pt x="163306" y="224401"/>
                  </a:lnTo>
                  <a:lnTo>
                    <a:pt x="164433" y="219134"/>
                  </a:lnTo>
                  <a:lnTo>
                    <a:pt x="165979" y="213717"/>
                  </a:lnTo>
                  <a:lnTo>
                    <a:pt x="167802" y="208201"/>
                  </a:lnTo>
                  <a:lnTo>
                    <a:pt x="169018" y="202618"/>
                  </a:lnTo>
                  <a:lnTo>
                    <a:pt x="169829" y="196991"/>
                  </a:lnTo>
                  <a:lnTo>
                    <a:pt x="170370" y="191335"/>
                  </a:lnTo>
                  <a:lnTo>
                    <a:pt x="171523" y="185659"/>
                  </a:lnTo>
                  <a:lnTo>
                    <a:pt x="173086" y="179970"/>
                  </a:lnTo>
                  <a:lnTo>
                    <a:pt x="174922" y="174273"/>
                  </a:lnTo>
                  <a:lnTo>
                    <a:pt x="176940" y="168570"/>
                  </a:lnTo>
                  <a:lnTo>
                    <a:pt x="181299" y="157153"/>
                  </a:lnTo>
                  <a:lnTo>
                    <a:pt x="182778" y="151441"/>
                  </a:lnTo>
                  <a:lnTo>
                    <a:pt x="183764" y="145728"/>
                  </a:lnTo>
                  <a:lnTo>
                    <a:pt x="184422" y="140015"/>
                  </a:lnTo>
                  <a:lnTo>
                    <a:pt x="185654" y="133348"/>
                  </a:lnTo>
                  <a:lnTo>
                    <a:pt x="187269" y="126046"/>
                  </a:lnTo>
                  <a:lnTo>
                    <a:pt x="189141" y="118321"/>
                  </a:lnTo>
                  <a:lnTo>
                    <a:pt x="191181" y="111266"/>
                  </a:lnTo>
                  <a:lnTo>
                    <a:pt x="193336" y="104657"/>
                  </a:lnTo>
                  <a:lnTo>
                    <a:pt x="195565" y="98347"/>
                  </a:lnTo>
                  <a:lnTo>
                    <a:pt x="200159" y="86255"/>
                  </a:lnTo>
                  <a:lnTo>
                    <a:pt x="209577" y="62970"/>
                  </a:lnTo>
                  <a:lnTo>
                    <a:pt x="214324" y="54022"/>
                  </a:lnTo>
                  <a:lnTo>
                    <a:pt x="219080" y="45917"/>
                  </a:lnTo>
                  <a:lnTo>
                    <a:pt x="221460" y="41089"/>
                  </a:lnTo>
                  <a:lnTo>
                    <a:pt x="223840" y="35965"/>
                  </a:lnTo>
                  <a:lnTo>
                    <a:pt x="226484" y="27732"/>
                  </a:lnTo>
                  <a:lnTo>
                    <a:pt x="227190" y="24203"/>
                  </a:lnTo>
                  <a:lnTo>
                    <a:pt x="230089" y="17742"/>
                  </a:lnTo>
                  <a:lnTo>
                    <a:pt x="231974" y="14686"/>
                  </a:lnTo>
                  <a:lnTo>
                    <a:pt x="234024" y="12648"/>
                  </a:lnTo>
                  <a:lnTo>
                    <a:pt x="236185" y="11290"/>
                  </a:lnTo>
                  <a:lnTo>
                    <a:pt x="238419" y="10384"/>
                  </a:lnTo>
                  <a:lnTo>
                    <a:pt x="239909" y="8828"/>
                  </a:lnTo>
                  <a:lnTo>
                    <a:pt x="240901" y="6838"/>
                  </a:lnTo>
                  <a:lnTo>
                    <a:pt x="242496" y="1351"/>
                  </a:lnTo>
                  <a:lnTo>
                    <a:pt x="243420" y="901"/>
                  </a:lnTo>
                  <a:lnTo>
                    <a:pt x="2500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36"/>
            <p:cNvSpPr/>
            <p:nvPr/>
          </p:nvSpPr>
          <p:spPr>
            <a:xfrm>
              <a:off x="6786562" y="3326130"/>
              <a:ext cx="121445" cy="17146"/>
            </a:xfrm>
            <a:custGeom>
              <a:avLst/>
              <a:gdLst/>
              <a:ahLst/>
              <a:cxnLst/>
              <a:rect l="0" t="0" r="0" b="0"/>
              <a:pathLst>
                <a:path w="121445" h="17146">
                  <a:moveTo>
                    <a:pt x="0" y="17145"/>
                  </a:moveTo>
                  <a:lnTo>
                    <a:pt x="27704" y="17145"/>
                  </a:lnTo>
                  <a:lnTo>
                    <a:pt x="31169" y="16192"/>
                  </a:lnTo>
                  <a:lnTo>
                    <a:pt x="34273" y="14605"/>
                  </a:lnTo>
                  <a:lnTo>
                    <a:pt x="37136" y="12594"/>
                  </a:lnTo>
                  <a:lnTo>
                    <a:pt x="40633" y="11253"/>
                  </a:lnTo>
                  <a:lnTo>
                    <a:pt x="44551" y="10360"/>
                  </a:lnTo>
                  <a:lnTo>
                    <a:pt x="48751" y="9764"/>
                  </a:lnTo>
                  <a:lnTo>
                    <a:pt x="52345" y="9367"/>
                  </a:lnTo>
                  <a:lnTo>
                    <a:pt x="55534" y="9102"/>
                  </a:lnTo>
                  <a:lnTo>
                    <a:pt x="58454" y="8925"/>
                  </a:lnTo>
                  <a:lnTo>
                    <a:pt x="65932" y="8729"/>
                  </a:lnTo>
                  <a:lnTo>
                    <a:pt x="70148" y="8677"/>
                  </a:lnTo>
                  <a:lnTo>
                    <a:pt x="73753" y="7690"/>
                  </a:lnTo>
                  <a:lnTo>
                    <a:pt x="76950" y="6079"/>
                  </a:lnTo>
                  <a:lnTo>
                    <a:pt x="79875" y="4052"/>
                  </a:lnTo>
                  <a:lnTo>
                    <a:pt x="83413" y="2701"/>
                  </a:lnTo>
                  <a:lnTo>
                    <a:pt x="87358" y="1801"/>
                  </a:lnTo>
                  <a:lnTo>
                    <a:pt x="91577" y="1201"/>
                  </a:lnTo>
                  <a:lnTo>
                    <a:pt x="95183" y="801"/>
                  </a:lnTo>
                  <a:lnTo>
                    <a:pt x="98380" y="533"/>
                  </a:lnTo>
                  <a:lnTo>
                    <a:pt x="101305" y="356"/>
                  </a:lnTo>
                  <a:lnTo>
                    <a:pt x="106673" y="158"/>
                  </a:lnTo>
                  <a:lnTo>
                    <a:pt x="115747" y="14"/>
                  </a:lnTo>
                  <a:lnTo>
                    <a:pt x="1214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37"/>
            <p:cNvSpPr/>
            <p:nvPr/>
          </p:nvSpPr>
          <p:spPr>
            <a:xfrm>
              <a:off x="6800850" y="3403282"/>
              <a:ext cx="128588" cy="25719"/>
            </a:xfrm>
            <a:custGeom>
              <a:avLst/>
              <a:gdLst/>
              <a:ahLst/>
              <a:cxnLst/>
              <a:rect l="0" t="0" r="0" b="0"/>
              <a:pathLst>
                <a:path w="128588" h="25719">
                  <a:moveTo>
                    <a:pt x="0" y="25718"/>
                  </a:moveTo>
                  <a:lnTo>
                    <a:pt x="0" y="18337"/>
                  </a:lnTo>
                  <a:lnTo>
                    <a:pt x="794" y="17940"/>
                  </a:lnTo>
                  <a:lnTo>
                    <a:pt x="3792" y="17498"/>
                  </a:lnTo>
                  <a:lnTo>
                    <a:pt x="7770" y="17302"/>
                  </a:lnTo>
                  <a:lnTo>
                    <a:pt x="14473" y="17192"/>
                  </a:lnTo>
                  <a:lnTo>
                    <a:pt x="27642" y="17154"/>
                  </a:lnTo>
                  <a:lnTo>
                    <a:pt x="31127" y="16199"/>
                  </a:lnTo>
                  <a:lnTo>
                    <a:pt x="34245" y="14609"/>
                  </a:lnTo>
                  <a:lnTo>
                    <a:pt x="37118" y="12597"/>
                  </a:lnTo>
                  <a:lnTo>
                    <a:pt x="40620" y="11256"/>
                  </a:lnTo>
                  <a:lnTo>
                    <a:pt x="44543" y="10361"/>
                  </a:lnTo>
                  <a:lnTo>
                    <a:pt x="48745" y="9765"/>
                  </a:lnTo>
                  <a:lnTo>
                    <a:pt x="52340" y="9368"/>
                  </a:lnTo>
                  <a:lnTo>
                    <a:pt x="55531" y="9103"/>
                  </a:lnTo>
                  <a:lnTo>
                    <a:pt x="58452" y="8926"/>
                  </a:lnTo>
                  <a:lnTo>
                    <a:pt x="65930" y="8730"/>
                  </a:lnTo>
                  <a:lnTo>
                    <a:pt x="79874" y="8604"/>
                  </a:lnTo>
                  <a:lnTo>
                    <a:pt x="83412" y="7641"/>
                  </a:lnTo>
                  <a:lnTo>
                    <a:pt x="87358" y="6047"/>
                  </a:lnTo>
                  <a:lnTo>
                    <a:pt x="91576" y="4031"/>
                  </a:lnTo>
                  <a:lnTo>
                    <a:pt x="95182" y="2688"/>
                  </a:lnTo>
                  <a:lnTo>
                    <a:pt x="98380" y="1792"/>
                  </a:lnTo>
                  <a:lnTo>
                    <a:pt x="101305" y="1195"/>
                  </a:lnTo>
                  <a:lnTo>
                    <a:pt x="104049" y="797"/>
                  </a:lnTo>
                  <a:lnTo>
                    <a:pt x="106672" y="531"/>
                  </a:lnTo>
                  <a:lnTo>
                    <a:pt x="109215" y="354"/>
                  </a:lnTo>
                  <a:lnTo>
                    <a:pt x="114157" y="157"/>
                  </a:lnTo>
                  <a:lnTo>
                    <a:pt x="121278" y="21"/>
                  </a:lnTo>
                  <a:lnTo>
                    <a:pt x="1285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38"/>
            <p:cNvSpPr/>
            <p:nvPr/>
          </p:nvSpPr>
          <p:spPr>
            <a:xfrm>
              <a:off x="7086600" y="3146107"/>
              <a:ext cx="42863" cy="171451"/>
            </a:xfrm>
            <a:custGeom>
              <a:avLst/>
              <a:gdLst/>
              <a:ahLst/>
              <a:cxnLst/>
              <a:rect l="0" t="0" r="0" b="0"/>
              <a:pathLst>
                <a:path w="42863" h="171451">
                  <a:moveTo>
                    <a:pt x="0" y="0"/>
                  </a:moveTo>
                  <a:lnTo>
                    <a:pt x="19849" y="0"/>
                  </a:lnTo>
                  <a:lnTo>
                    <a:pt x="20377" y="953"/>
                  </a:lnTo>
                  <a:lnTo>
                    <a:pt x="20963" y="4551"/>
                  </a:lnTo>
                  <a:lnTo>
                    <a:pt x="21912" y="5892"/>
                  </a:lnTo>
                  <a:lnTo>
                    <a:pt x="23339" y="6786"/>
                  </a:lnTo>
                  <a:lnTo>
                    <a:pt x="25085" y="7381"/>
                  </a:lnTo>
                  <a:lnTo>
                    <a:pt x="26248" y="8731"/>
                  </a:lnTo>
                  <a:lnTo>
                    <a:pt x="27024" y="10583"/>
                  </a:lnTo>
                  <a:lnTo>
                    <a:pt x="28268" y="15849"/>
                  </a:lnTo>
                  <a:lnTo>
                    <a:pt x="29164" y="17234"/>
                  </a:lnTo>
                  <a:lnTo>
                    <a:pt x="30555" y="19109"/>
                  </a:lnTo>
                  <a:lnTo>
                    <a:pt x="32277" y="21312"/>
                  </a:lnTo>
                  <a:lnTo>
                    <a:pt x="33424" y="23733"/>
                  </a:lnTo>
                  <a:lnTo>
                    <a:pt x="34699" y="28963"/>
                  </a:lnTo>
                  <a:lnTo>
                    <a:pt x="35038" y="32644"/>
                  </a:lnTo>
                  <a:lnTo>
                    <a:pt x="35266" y="37003"/>
                  </a:lnTo>
                  <a:lnTo>
                    <a:pt x="35517" y="45973"/>
                  </a:lnTo>
                  <a:lnTo>
                    <a:pt x="35679" y="59493"/>
                  </a:lnTo>
                  <a:lnTo>
                    <a:pt x="35718" y="139910"/>
                  </a:lnTo>
                  <a:lnTo>
                    <a:pt x="36513" y="142804"/>
                  </a:lnTo>
                  <a:lnTo>
                    <a:pt x="37835" y="145685"/>
                  </a:lnTo>
                  <a:lnTo>
                    <a:pt x="39511" y="148558"/>
                  </a:lnTo>
                  <a:lnTo>
                    <a:pt x="40628" y="151426"/>
                  </a:lnTo>
                  <a:lnTo>
                    <a:pt x="41373" y="154291"/>
                  </a:lnTo>
                  <a:lnTo>
                    <a:pt x="41870" y="157153"/>
                  </a:lnTo>
                  <a:lnTo>
                    <a:pt x="42201" y="160014"/>
                  </a:lnTo>
                  <a:lnTo>
                    <a:pt x="42421" y="162874"/>
                  </a:lnTo>
                  <a:lnTo>
                    <a:pt x="42861" y="171431"/>
                  </a:lnTo>
                  <a:lnTo>
                    <a:pt x="42862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39"/>
            <p:cNvSpPr/>
            <p:nvPr/>
          </p:nvSpPr>
          <p:spPr>
            <a:xfrm>
              <a:off x="6986587" y="3403282"/>
              <a:ext cx="264320" cy="25719"/>
            </a:xfrm>
            <a:custGeom>
              <a:avLst/>
              <a:gdLst/>
              <a:ahLst/>
              <a:cxnLst/>
              <a:rect l="0" t="0" r="0" b="0"/>
              <a:pathLst>
                <a:path w="264320" h="25719">
                  <a:moveTo>
                    <a:pt x="0" y="25718"/>
                  </a:moveTo>
                  <a:lnTo>
                    <a:pt x="9943" y="25718"/>
                  </a:lnTo>
                  <a:lnTo>
                    <a:pt x="12979" y="24765"/>
                  </a:lnTo>
                  <a:lnTo>
                    <a:pt x="16590" y="23178"/>
                  </a:lnTo>
                  <a:lnTo>
                    <a:pt x="20585" y="21167"/>
                  </a:lnTo>
                  <a:lnTo>
                    <a:pt x="24043" y="19826"/>
                  </a:lnTo>
                  <a:lnTo>
                    <a:pt x="27141" y="18933"/>
                  </a:lnTo>
                  <a:lnTo>
                    <a:pt x="30000" y="18337"/>
                  </a:lnTo>
                  <a:lnTo>
                    <a:pt x="37411" y="17675"/>
                  </a:lnTo>
                  <a:lnTo>
                    <a:pt x="45996" y="17380"/>
                  </a:lnTo>
                  <a:lnTo>
                    <a:pt x="94607" y="17151"/>
                  </a:lnTo>
                  <a:lnTo>
                    <a:pt x="104490" y="17148"/>
                  </a:lnTo>
                  <a:lnTo>
                    <a:pt x="110141" y="16194"/>
                  </a:lnTo>
                  <a:lnTo>
                    <a:pt x="116290" y="14607"/>
                  </a:lnTo>
                  <a:lnTo>
                    <a:pt x="122770" y="12595"/>
                  </a:lnTo>
                  <a:lnTo>
                    <a:pt x="128678" y="11254"/>
                  </a:lnTo>
                  <a:lnTo>
                    <a:pt x="134205" y="10361"/>
                  </a:lnTo>
                  <a:lnTo>
                    <a:pt x="139476" y="9765"/>
                  </a:lnTo>
                  <a:lnTo>
                    <a:pt x="144578" y="9367"/>
                  </a:lnTo>
                  <a:lnTo>
                    <a:pt x="149567" y="9102"/>
                  </a:lnTo>
                  <a:lnTo>
                    <a:pt x="154480" y="8926"/>
                  </a:lnTo>
                  <a:lnTo>
                    <a:pt x="160137" y="7855"/>
                  </a:lnTo>
                  <a:lnTo>
                    <a:pt x="166289" y="6190"/>
                  </a:lnTo>
                  <a:lnTo>
                    <a:pt x="172772" y="4127"/>
                  </a:lnTo>
                  <a:lnTo>
                    <a:pt x="178681" y="2751"/>
                  </a:lnTo>
                  <a:lnTo>
                    <a:pt x="184209" y="1834"/>
                  </a:lnTo>
                  <a:lnTo>
                    <a:pt x="189481" y="1223"/>
                  </a:lnTo>
                  <a:lnTo>
                    <a:pt x="194583" y="816"/>
                  </a:lnTo>
                  <a:lnTo>
                    <a:pt x="199572" y="544"/>
                  </a:lnTo>
                  <a:lnTo>
                    <a:pt x="209349" y="242"/>
                  </a:lnTo>
                  <a:lnTo>
                    <a:pt x="2643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40"/>
            <p:cNvSpPr/>
            <p:nvPr/>
          </p:nvSpPr>
          <p:spPr>
            <a:xfrm>
              <a:off x="7008350" y="3514728"/>
              <a:ext cx="185407" cy="167736"/>
            </a:xfrm>
            <a:custGeom>
              <a:avLst/>
              <a:gdLst/>
              <a:ahLst/>
              <a:cxnLst/>
              <a:rect l="0" t="0" r="0" b="0"/>
              <a:pathLst>
                <a:path w="185407" h="167736">
                  <a:moveTo>
                    <a:pt x="28243" y="25714"/>
                  </a:moveTo>
                  <a:lnTo>
                    <a:pt x="35093" y="25714"/>
                  </a:lnTo>
                  <a:lnTo>
                    <a:pt x="39093" y="21163"/>
                  </a:lnTo>
                  <a:lnTo>
                    <a:pt x="41032" y="19823"/>
                  </a:lnTo>
                  <a:lnTo>
                    <a:pt x="45305" y="18333"/>
                  </a:lnTo>
                  <a:lnTo>
                    <a:pt x="49850" y="15131"/>
                  </a:lnTo>
                  <a:lnTo>
                    <a:pt x="55442" y="9865"/>
                  </a:lnTo>
                  <a:lnTo>
                    <a:pt x="58324" y="6605"/>
                  </a:lnTo>
                  <a:lnTo>
                    <a:pt x="60203" y="4403"/>
                  </a:lnTo>
                  <a:lnTo>
                    <a:pt x="62250" y="2934"/>
                  </a:lnTo>
                  <a:lnTo>
                    <a:pt x="66641" y="1302"/>
                  </a:lnTo>
                  <a:lnTo>
                    <a:pt x="69717" y="867"/>
                  </a:lnTo>
                  <a:lnTo>
                    <a:pt x="73355" y="577"/>
                  </a:lnTo>
                  <a:lnTo>
                    <a:pt x="80837" y="255"/>
                  </a:lnTo>
                  <a:lnTo>
                    <a:pt x="89512" y="73"/>
                  </a:lnTo>
                  <a:lnTo>
                    <a:pt x="115332" y="0"/>
                  </a:lnTo>
                  <a:lnTo>
                    <a:pt x="118052" y="951"/>
                  </a:lnTo>
                  <a:lnTo>
                    <a:pt x="123192" y="4549"/>
                  </a:lnTo>
                  <a:lnTo>
                    <a:pt x="128122" y="9322"/>
                  </a:lnTo>
                  <a:lnTo>
                    <a:pt x="133962" y="15597"/>
                  </a:lnTo>
                  <a:lnTo>
                    <a:pt x="138766" y="21235"/>
                  </a:lnTo>
                  <a:lnTo>
                    <a:pt x="140026" y="23681"/>
                  </a:lnTo>
                  <a:lnTo>
                    <a:pt x="140864" y="26264"/>
                  </a:lnTo>
                  <a:lnTo>
                    <a:pt x="141424" y="28938"/>
                  </a:lnTo>
                  <a:lnTo>
                    <a:pt x="141798" y="32626"/>
                  </a:lnTo>
                  <a:lnTo>
                    <a:pt x="142046" y="36989"/>
                  </a:lnTo>
                  <a:lnTo>
                    <a:pt x="142322" y="45965"/>
                  </a:lnTo>
                  <a:lnTo>
                    <a:pt x="142445" y="53130"/>
                  </a:lnTo>
                  <a:lnTo>
                    <a:pt x="141684" y="56374"/>
                  </a:lnTo>
                  <a:lnTo>
                    <a:pt x="140384" y="59489"/>
                  </a:lnTo>
                  <a:lnTo>
                    <a:pt x="138723" y="62518"/>
                  </a:lnTo>
                  <a:lnTo>
                    <a:pt x="137615" y="66443"/>
                  </a:lnTo>
                  <a:lnTo>
                    <a:pt x="136877" y="70964"/>
                  </a:lnTo>
                  <a:lnTo>
                    <a:pt x="136385" y="75883"/>
                  </a:lnTo>
                  <a:lnTo>
                    <a:pt x="135262" y="80115"/>
                  </a:lnTo>
                  <a:lnTo>
                    <a:pt x="133721" y="83889"/>
                  </a:lnTo>
                  <a:lnTo>
                    <a:pt x="131900" y="87357"/>
                  </a:lnTo>
                  <a:lnTo>
                    <a:pt x="129891" y="91575"/>
                  </a:lnTo>
                  <a:lnTo>
                    <a:pt x="125544" y="101341"/>
                  </a:lnTo>
                  <a:lnTo>
                    <a:pt x="123272" y="105659"/>
                  </a:lnTo>
                  <a:lnTo>
                    <a:pt x="120965" y="109491"/>
                  </a:lnTo>
                  <a:lnTo>
                    <a:pt x="118633" y="112998"/>
                  </a:lnTo>
                  <a:lnTo>
                    <a:pt x="116284" y="116288"/>
                  </a:lnTo>
                  <a:lnTo>
                    <a:pt x="113925" y="119435"/>
                  </a:lnTo>
                  <a:lnTo>
                    <a:pt x="109186" y="125470"/>
                  </a:lnTo>
                  <a:lnTo>
                    <a:pt x="97297" y="139981"/>
                  </a:lnTo>
                  <a:lnTo>
                    <a:pt x="94123" y="142849"/>
                  </a:lnTo>
                  <a:lnTo>
                    <a:pt x="90420" y="145714"/>
                  </a:lnTo>
                  <a:lnTo>
                    <a:pt x="80654" y="152605"/>
                  </a:lnTo>
                  <a:lnTo>
                    <a:pt x="75085" y="156088"/>
                  </a:lnTo>
                  <a:lnTo>
                    <a:pt x="71377" y="158350"/>
                  </a:lnTo>
                  <a:lnTo>
                    <a:pt x="68112" y="159858"/>
                  </a:lnTo>
                  <a:lnTo>
                    <a:pt x="62367" y="161534"/>
                  </a:lnTo>
                  <a:lnTo>
                    <a:pt x="57168" y="162278"/>
                  </a:lnTo>
                  <a:lnTo>
                    <a:pt x="54670" y="162477"/>
                  </a:lnTo>
                  <a:lnTo>
                    <a:pt x="52212" y="163562"/>
                  </a:lnTo>
                  <a:lnTo>
                    <a:pt x="47363" y="167307"/>
                  </a:lnTo>
                  <a:lnTo>
                    <a:pt x="44959" y="167735"/>
                  </a:lnTo>
                  <a:lnTo>
                    <a:pt x="42563" y="167067"/>
                  </a:lnTo>
                  <a:lnTo>
                    <a:pt x="37782" y="164737"/>
                  </a:lnTo>
                  <a:lnTo>
                    <a:pt x="33013" y="163702"/>
                  </a:lnTo>
                  <a:lnTo>
                    <a:pt x="28247" y="163242"/>
                  </a:lnTo>
                  <a:lnTo>
                    <a:pt x="25865" y="163119"/>
                  </a:lnTo>
                  <a:lnTo>
                    <a:pt x="23483" y="162085"/>
                  </a:lnTo>
                  <a:lnTo>
                    <a:pt x="18719" y="158396"/>
                  </a:lnTo>
                  <a:lnTo>
                    <a:pt x="13957" y="156121"/>
                  </a:lnTo>
                  <a:lnTo>
                    <a:pt x="11575" y="155515"/>
                  </a:lnTo>
                  <a:lnTo>
                    <a:pt x="9988" y="154158"/>
                  </a:lnTo>
                  <a:lnTo>
                    <a:pt x="8929" y="152301"/>
                  </a:lnTo>
                  <a:lnTo>
                    <a:pt x="8224" y="150110"/>
                  </a:lnTo>
                  <a:lnTo>
                    <a:pt x="6960" y="148650"/>
                  </a:lnTo>
                  <a:lnTo>
                    <a:pt x="5323" y="147676"/>
                  </a:lnTo>
                  <a:lnTo>
                    <a:pt x="3439" y="147027"/>
                  </a:lnTo>
                  <a:lnTo>
                    <a:pt x="2182" y="145642"/>
                  </a:lnTo>
                  <a:lnTo>
                    <a:pt x="1344" y="143766"/>
                  </a:lnTo>
                  <a:lnTo>
                    <a:pt x="0" y="138462"/>
                  </a:lnTo>
                  <a:lnTo>
                    <a:pt x="1932" y="135197"/>
                  </a:lnTo>
                  <a:lnTo>
                    <a:pt x="5848" y="129891"/>
                  </a:lnTo>
                  <a:lnTo>
                    <a:pt x="12879" y="121318"/>
                  </a:lnTo>
                  <a:lnTo>
                    <a:pt x="17711" y="120592"/>
                  </a:lnTo>
                  <a:lnTo>
                    <a:pt x="26164" y="120126"/>
                  </a:lnTo>
                  <a:lnTo>
                    <a:pt x="79324" y="120012"/>
                  </a:lnTo>
                  <a:lnTo>
                    <a:pt x="82935" y="120964"/>
                  </a:lnTo>
                  <a:lnTo>
                    <a:pt x="86930" y="122552"/>
                  </a:lnTo>
                  <a:lnTo>
                    <a:pt x="91180" y="124563"/>
                  </a:lnTo>
                  <a:lnTo>
                    <a:pt x="94807" y="125903"/>
                  </a:lnTo>
                  <a:lnTo>
                    <a:pt x="98020" y="126797"/>
                  </a:lnTo>
                  <a:lnTo>
                    <a:pt x="100954" y="127393"/>
                  </a:lnTo>
                  <a:lnTo>
                    <a:pt x="104498" y="128742"/>
                  </a:lnTo>
                  <a:lnTo>
                    <a:pt x="108449" y="130595"/>
                  </a:lnTo>
                  <a:lnTo>
                    <a:pt x="112670" y="132782"/>
                  </a:lnTo>
                  <a:lnTo>
                    <a:pt x="116278" y="134240"/>
                  </a:lnTo>
                  <a:lnTo>
                    <a:pt x="119476" y="135212"/>
                  </a:lnTo>
                  <a:lnTo>
                    <a:pt x="125148" y="136292"/>
                  </a:lnTo>
                  <a:lnTo>
                    <a:pt x="130315" y="136773"/>
                  </a:lnTo>
                  <a:lnTo>
                    <a:pt x="137373" y="136986"/>
                  </a:lnTo>
                  <a:lnTo>
                    <a:pt x="178250" y="137156"/>
                  </a:lnTo>
                  <a:lnTo>
                    <a:pt x="185406" y="12858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41"/>
            <p:cNvSpPr/>
            <p:nvPr/>
          </p:nvSpPr>
          <p:spPr>
            <a:xfrm>
              <a:off x="7332515" y="3197542"/>
              <a:ext cx="160943" cy="351473"/>
            </a:xfrm>
            <a:custGeom>
              <a:avLst/>
              <a:gdLst/>
              <a:ahLst/>
              <a:cxnLst/>
              <a:rect l="0" t="0" r="0" b="0"/>
              <a:pathLst>
                <a:path w="160943" h="351473">
                  <a:moveTo>
                    <a:pt x="4116" y="0"/>
                  </a:moveTo>
                  <a:lnTo>
                    <a:pt x="0" y="0"/>
                  </a:lnTo>
                  <a:lnTo>
                    <a:pt x="1757" y="0"/>
                  </a:lnTo>
                  <a:lnTo>
                    <a:pt x="2544" y="953"/>
                  </a:lnTo>
                  <a:lnTo>
                    <a:pt x="3068" y="2540"/>
                  </a:lnTo>
                  <a:lnTo>
                    <a:pt x="3909" y="7381"/>
                  </a:lnTo>
                  <a:lnTo>
                    <a:pt x="7847" y="12771"/>
                  </a:lnTo>
                  <a:lnTo>
                    <a:pt x="10248" y="15849"/>
                  </a:lnTo>
                  <a:lnTo>
                    <a:pt x="10811" y="19109"/>
                  </a:lnTo>
                  <a:lnTo>
                    <a:pt x="11170" y="28963"/>
                  </a:lnTo>
                  <a:lnTo>
                    <a:pt x="11234" y="37263"/>
                  </a:lnTo>
                  <a:lnTo>
                    <a:pt x="13365" y="45454"/>
                  </a:lnTo>
                  <a:lnTo>
                    <a:pt x="16164" y="55445"/>
                  </a:lnTo>
                  <a:lnTo>
                    <a:pt x="17408" y="66235"/>
                  </a:lnTo>
                  <a:lnTo>
                    <a:pt x="17961" y="74840"/>
                  </a:lnTo>
                  <a:lnTo>
                    <a:pt x="18109" y="78469"/>
                  </a:lnTo>
                  <a:lnTo>
                    <a:pt x="20389" y="87580"/>
                  </a:lnTo>
                  <a:lnTo>
                    <a:pt x="23254" y="97980"/>
                  </a:lnTo>
                  <a:lnTo>
                    <a:pt x="24528" y="108952"/>
                  </a:lnTo>
                  <a:lnTo>
                    <a:pt x="24868" y="114544"/>
                  </a:lnTo>
                  <a:lnTo>
                    <a:pt x="25095" y="120178"/>
                  </a:lnTo>
                  <a:lnTo>
                    <a:pt x="25346" y="131517"/>
                  </a:lnTo>
                  <a:lnTo>
                    <a:pt x="25521" y="155479"/>
                  </a:lnTo>
                  <a:lnTo>
                    <a:pt x="27652" y="164670"/>
                  </a:lnTo>
                  <a:lnTo>
                    <a:pt x="30451" y="175104"/>
                  </a:lnTo>
                  <a:lnTo>
                    <a:pt x="31198" y="180553"/>
                  </a:lnTo>
                  <a:lnTo>
                    <a:pt x="31695" y="186092"/>
                  </a:lnTo>
                  <a:lnTo>
                    <a:pt x="32027" y="191689"/>
                  </a:lnTo>
                  <a:lnTo>
                    <a:pt x="32248" y="197325"/>
                  </a:lnTo>
                  <a:lnTo>
                    <a:pt x="32494" y="208668"/>
                  </a:lnTo>
                  <a:lnTo>
                    <a:pt x="32604" y="220059"/>
                  </a:lnTo>
                  <a:lnTo>
                    <a:pt x="33427" y="225764"/>
                  </a:lnTo>
                  <a:lnTo>
                    <a:pt x="34769" y="231471"/>
                  </a:lnTo>
                  <a:lnTo>
                    <a:pt x="36457" y="237182"/>
                  </a:lnTo>
                  <a:lnTo>
                    <a:pt x="37583" y="242894"/>
                  </a:lnTo>
                  <a:lnTo>
                    <a:pt x="38334" y="248607"/>
                  </a:lnTo>
                  <a:lnTo>
                    <a:pt x="39168" y="259082"/>
                  </a:lnTo>
                  <a:lnTo>
                    <a:pt x="39538" y="266913"/>
                  </a:lnTo>
                  <a:lnTo>
                    <a:pt x="39704" y="276108"/>
                  </a:lnTo>
                  <a:lnTo>
                    <a:pt x="39746" y="281227"/>
                  </a:lnTo>
                  <a:lnTo>
                    <a:pt x="40569" y="285592"/>
                  </a:lnTo>
                  <a:lnTo>
                    <a:pt x="44726" y="296286"/>
                  </a:lnTo>
                  <a:lnTo>
                    <a:pt x="46312" y="305488"/>
                  </a:lnTo>
                  <a:lnTo>
                    <a:pt x="46682" y="311350"/>
                  </a:lnTo>
                  <a:lnTo>
                    <a:pt x="47575" y="314247"/>
                  </a:lnTo>
                  <a:lnTo>
                    <a:pt x="52593" y="323200"/>
                  </a:lnTo>
                  <a:lnTo>
                    <a:pt x="53103" y="324051"/>
                  </a:lnTo>
                  <a:lnTo>
                    <a:pt x="53670" y="327538"/>
                  </a:lnTo>
                  <a:lnTo>
                    <a:pt x="54096" y="333930"/>
                  </a:lnTo>
                  <a:lnTo>
                    <a:pt x="54122" y="280032"/>
                  </a:lnTo>
                  <a:lnTo>
                    <a:pt x="56238" y="271779"/>
                  </a:lnTo>
                  <a:lnTo>
                    <a:pt x="59826" y="262713"/>
                  </a:lnTo>
                  <a:lnTo>
                    <a:pt x="64065" y="255509"/>
                  </a:lnTo>
                  <a:lnTo>
                    <a:pt x="68595" y="249132"/>
                  </a:lnTo>
                  <a:lnTo>
                    <a:pt x="73255" y="243123"/>
                  </a:lnTo>
                  <a:lnTo>
                    <a:pt x="82714" y="231504"/>
                  </a:lnTo>
                  <a:lnTo>
                    <a:pt x="99367" y="211458"/>
                  </a:lnTo>
                  <a:lnTo>
                    <a:pt x="101748" y="209552"/>
                  </a:lnTo>
                  <a:lnTo>
                    <a:pt x="106510" y="207435"/>
                  </a:lnTo>
                  <a:lnTo>
                    <a:pt x="111272" y="206493"/>
                  </a:lnTo>
                  <a:lnTo>
                    <a:pt x="113653" y="206242"/>
                  </a:lnTo>
                  <a:lnTo>
                    <a:pt x="116829" y="206075"/>
                  </a:lnTo>
                  <a:lnTo>
                    <a:pt x="130299" y="205784"/>
                  </a:lnTo>
                  <a:lnTo>
                    <a:pt x="132689" y="206722"/>
                  </a:lnTo>
                  <a:lnTo>
                    <a:pt x="135868" y="208300"/>
                  </a:lnTo>
                  <a:lnTo>
                    <a:pt x="139576" y="210304"/>
                  </a:lnTo>
                  <a:lnTo>
                    <a:pt x="142841" y="212593"/>
                  </a:lnTo>
                  <a:lnTo>
                    <a:pt x="145812" y="215071"/>
                  </a:lnTo>
                  <a:lnTo>
                    <a:pt x="148585" y="217676"/>
                  </a:lnTo>
                  <a:lnTo>
                    <a:pt x="150436" y="220365"/>
                  </a:lnTo>
                  <a:lnTo>
                    <a:pt x="151669" y="223110"/>
                  </a:lnTo>
                  <a:lnTo>
                    <a:pt x="152491" y="225892"/>
                  </a:lnTo>
                  <a:lnTo>
                    <a:pt x="155521" y="231525"/>
                  </a:lnTo>
                  <a:lnTo>
                    <a:pt x="157440" y="234359"/>
                  </a:lnTo>
                  <a:lnTo>
                    <a:pt x="158719" y="237202"/>
                  </a:lnTo>
                  <a:lnTo>
                    <a:pt x="160141" y="242901"/>
                  </a:lnTo>
                  <a:lnTo>
                    <a:pt x="160942" y="251464"/>
                  </a:lnTo>
                  <a:lnTo>
                    <a:pt x="160260" y="254320"/>
                  </a:lnTo>
                  <a:lnTo>
                    <a:pt x="157386" y="260034"/>
                  </a:lnTo>
                  <a:lnTo>
                    <a:pt x="155579" y="268288"/>
                  </a:lnTo>
                  <a:lnTo>
                    <a:pt x="155098" y="273157"/>
                  </a:lnTo>
                  <a:lnTo>
                    <a:pt x="153983" y="277354"/>
                  </a:lnTo>
                  <a:lnTo>
                    <a:pt x="150628" y="284559"/>
                  </a:lnTo>
                  <a:lnTo>
                    <a:pt x="146490" y="290936"/>
                  </a:lnTo>
                  <a:lnTo>
                    <a:pt x="144276" y="293970"/>
                  </a:lnTo>
                  <a:lnTo>
                    <a:pt x="141213" y="298850"/>
                  </a:lnTo>
                  <a:lnTo>
                    <a:pt x="133575" y="311892"/>
                  </a:lnTo>
                  <a:lnTo>
                    <a:pt x="130109" y="317466"/>
                  </a:lnTo>
                  <a:lnTo>
                    <a:pt x="127005" y="322134"/>
                  </a:lnTo>
                  <a:lnTo>
                    <a:pt x="124143" y="326199"/>
                  </a:lnTo>
                  <a:lnTo>
                    <a:pt x="120646" y="329861"/>
                  </a:lnTo>
                  <a:lnTo>
                    <a:pt x="116727" y="333255"/>
                  </a:lnTo>
                  <a:lnTo>
                    <a:pt x="112528" y="336470"/>
                  </a:lnTo>
                  <a:lnTo>
                    <a:pt x="108934" y="338613"/>
                  </a:lnTo>
                  <a:lnTo>
                    <a:pt x="105745" y="340042"/>
                  </a:lnTo>
                  <a:lnTo>
                    <a:pt x="102825" y="340995"/>
                  </a:lnTo>
                  <a:lnTo>
                    <a:pt x="100084" y="342583"/>
                  </a:lnTo>
                  <a:lnTo>
                    <a:pt x="97463" y="344593"/>
                  </a:lnTo>
                  <a:lnTo>
                    <a:pt x="94923" y="346887"/>
                  </a:lnTo>
                  <a:lnTo>
                    <a:pt x="89983" y="349434"/>
                  </a:lnTo>
                  <a:lnTo>
                    <a:pt x="87554" y="350114"/>
                  </a:lnTo>
                  <a:lnTo>
                    <a:pt x="84347" y="350567"/>
                  </a:lnTo>
                  <a:lnTo>
                    <a:pt x="80622" y="350869"/>
                  </a:lnTo>
                  <a:lnTo>
                    <a:pt x="70823" y="351353"/>
                  </a:lnTo>
                  <a:lnTo>
                    <a:pt x="65332" y="351437"/>
                  </a:lnTo>
                  <a:lnTo>
                    <a:pt x="48372" y="351472"/>
                  </a:lnTo>
                  <a:lnTo>
                    <a:pt x="45481" y="348933"/>
                  </a:lnTo>
                  <a:lnTo>
                    <a:pt x="43599" y="346922"/>
                  </a:lnTo>
                  <a:lnTo>
                    <a:pt x="42344" y="344629"/>
                  </a:lnTo>
                  <a:lnTo>
                    <a:pt x="40165" y="335872"/>
                  </a:lnTo>
                  <a:lnTo>
                    <a:pt x="36141" y="330235"/>
                  </a:lnTo>
                  <a:lnTo>
                    <a:pt x="32691" y="3257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42"/>
            <p:cNvSpPr/>
            <p:nvPr/>
          </p:nvSpPr>
          <p:spPr>
            <a:xfrm>
              <a:off x="7550943" y="3214687"/>
              <a:ext cx="142876" cy="342901"/>
            </a:xfrm>
            <a:custGeom>
              <a:avLst/>
              <a:gdLst/>
              <a:ahLst/>
              <a:cxnLst/>
              <a:rect l="0" t="0" r="0" b="0"/>
              <a:pathLst>
                <a:path w="142876" h="342901">
                  <a:moveTo>
                    <a:pt x="0" y="0"/>
                  </a:moveTo>
                  <a:lnTo>
                    <a:pt x="0" y="20400"/>
                  </a:lnTo>
                  <a:lnTo>
                    <a:pt x="794" y="23125"/>
                  </a:lnTo>
                  <a:lnTo>
                    <a:pt x="3793" y="28693"/>
                  </a:lnTo>
                  <a:lnTo>
                    <a:pt x="5655" y="36883"/>
                  </a:lnTo>
                  <a:lnTo>
                    <a:pt x="6483" y="45920"/>
                  </a:lnTo>
                  <a:lnTo>
                    <a:pt x="6850" y="53111"/>
                  </a:lnTo>
                  <a:lnTo>
                    <a:pt x="9131" y="62023"/>
                  </a:lnTo>
                  <a:lnTo>
                    <a:pt x="11995" y="72333"/>
                  </a:lnTo>
                  <a:lnTo>
                    <a:pt x="12760" y="77750"/>
                  </a:lnTo>
                  <a:lnTo>
                    <a:pt x="13269" y="83266"/>
                  </a:lnTo>
                  <a:lnTo>
                    <a:pt x="13609" y="88848"/>
                  </a:lnTo>
                  <a:lnTo>
                    <a:pt x="13836" y="94475"/>
                  </a:lnTo>
                  <a:lnTo>
                    <a:pt x="13986" y="100131"/>
                  </a:lnTo>
                  <a:lnTo>
                    <a:pt x="14881" y="105806"/>
                  </a:lnTo>
                  <a:lnTo>
                    <a:pt x="16271" y="111495"/>
                  </a:lnTo>
                  <a:lnTo>
                    <a:pt x="17991" y="117192"/>
                  </a:lnTo>
                  <a:lnTo>
                    <a:pt x="19138" y="122896"/>
                  </a:lnTo>
                  <a:lnTo>
                    <a:pt x="19903" y="128603"/>
                  </a:lnTo>
                  <a:lnTo>
                    <a:pt x="20412" y="134313"/>
                  </a:lnTo>
                  <a:lnTo>
                    <a:pt x="20752" y="140024"/>
                  </a:lnTo>
                  <a:lnTo>
                    <a:pt x="20979" y="145737"/>
                  </a:lnTo>
                  <a:lnTo>
                    <a:pt x="21231" y="157165"/>
                  </a:lnTo>
                  <a:lnTo>
                    <a:pt x="21342" y="168594"/>
                  </a:lnTo>
                  <a:lnTo>
                    <a:pt x="22166" y="174308"/>
                  </a:lnTo>
                  <a:lnTo>
                    <a:pt x="23509" y="180023"/>
                  </a:lnTo>
                  <a:lnTo>
                    <a:pt x="25197" y="185738"/>
                  </a:lnTo>
                  <a:lnTo>
                    <a:pt x="26323" y="191453"/>
                  </a:lnTo>
                  <a:lnTo>
                    <a:pt x="27074" y="197168"/>
                  </a:lnTo>
                  <a:lnTo>
                    <a:pt x="27575" y="202883"/>
                  </a:lnTo>
                  <a:lnTo>
                    <a:pt x="27909" y="208598"/>
                  </a:lnTo>
                  <a:lnTo>
                    <a:pt x="28131" y="214313"/>
                  </a:lnTo>
                  <a:lnTo>
                    <a:pt x="28378" y="225743"/>
                  </a:lnTo>
                  <a:lnTo>
                    <a:pt x="28487" y="237173"/>
                  </a:lnTo>
                  <a:lnTo>
                    <a:pt x="29310" y="241935"/>
                  </a:lnTo>
                  <a:lnTo>
                    <a:pt x="32342" y="249767"/>
                  </a:lnTo>
                  <a:lnTo>
                    <a:pt x="34218" y="258962"/>
                  </a:lnTo>
                  <a:lnTo>
                    <a:pt x="35052" y="268447"/>
                  </a:lnTo>
                  <a:lnTo>
                    <a:pt x="35521" y="278189"/>
                  </a:lnTo>
                  <a:lnTo>
                    <a:pt x="35631" y="280802"/>
                  </a:lnTo>
                  <a:lnTo>
                    <a:pt x="37797" y="284504"/>
                  </a:lnTo>
                  <a:lnTo>
                    <a:pt x="39485" y="286824"/>
                  </a:lnTo>
                  <a:lnTo>
                    <a:pt x="40611" y="289324"/>
                  </a:lnTo>
                  <a:lnTo>
                    <a:pt x="42861" y="300025"/>
                  </a:lnTo>
                  <a:lnTo>
                    <a:pt x="42863" y="238361"/>
                  </a:lnTo>
                  <a:lnTo>
                    <a:pt x="44979" y="229446"/>
                  </a:lnTo>
                  <a:lnTo>
                    <a:pt x="47773" y="220086"/>
                  </a:lnTo>
                  <a:lnTo>
                    <a:pt x="49014" y="212751"/>
                  </a:lnTo>
                  <a:lnTo>
                    <a:pt x="51682" y="206316"/>
                  </a:lnTo>
                  <a:lnTo>
                    <a:pt x="55515" y="200281"/>
                  </a:lnTo>
                  <a:lnTo>
                    <a:pt x="59863" y="194424"/>
                  </a:lnTo>
                  <a:lnTo>
                    <a:pt x="61340" y="190576"/>
                  </a:lnTo>
                  <a:lnTo>
                    <a:pt x="62981" y="181221"/>
                  </a:lnTo>
                  <a:lnTo>
                    <a:pt x="64213" y="177964"/>
                  </a:lnTo>
                  <a:lnTo>
                    <a:pt x="65827" y="175793"/>
                  </a:lnTo>
                  <a:lnTo>
                    <a:pt x="69739" y="172428"/>
                  </a:lnTo>
                  <a:lnTo>
                    <a:pt x="74122" y="167757"/>
                  </a:lnTo>
                  <a:lnTo>
                    <a:pt x="78716" y="162506"/>
                  </a:lnTo>
                  <a:lnTo>
                    <a:pt x="81053" y="159772"/>
                  </a:lnTo>
                  <a:lnTo>
                    <a:pt x="83404" y="157950"/>
                  </a:lnTo>
                  <a:lnTo>
                    <a:pt x="85766" y="156735"/>
                  </a:lnTo>
                  <a:lnTo>
                    <a:pt x="88134" y="155925"/>
                  </a:lnTo>
                  <a:lnTo>
                    <a:pt x="90506" y="155385"/>
                  </a:lnTo>
                  <a:lnTo>
                    <a:pt x="92881" y="155025"/>
                  </a:lnTo>
                  <a:lnTo>
                    <a:pt x="95259" y="154785"/>
                  </a:lnTo>
                  <a:lnTo>
                    <a:pt x="97636" y="154625"/>
                  </a:lnTo>
                  <a:lnTo>
                    <a:pt x="102397" y="154448"/>
                  </a:lnTo>
                  <a:lnTo>
                    <a:pt x="109539" y="154347"/>
                  </a:lnTo>
                  <a:lnTo>
                    <a:pt x="111920" y="155285"/>
                  </a:lnTo>
                  <a:lnTo>
                    <a:pt x="114301" y="156864"/>
                  </a:lnTo>
                  <a:lnTo>
                    <a:pt x="116682" y="158869"/>
                  </a:lnTo>
                  <a:lnTo>
                    <a:pt x="119064" y="161157"/>
                  </a:lnTo>
                  <a:lnTo>
                    <a:pt x="121444" y="163636"/>
                  </a:lnTo>
                  <a:lnTo>
                    <a:pt x="123825" y="166241"/>
                  </a:lnTo>
                  <a:lnTo>
                    <a:pt x="128588" y="171675"/>
                  </a:lnTo>
                  <a:lnTo>
                    <a:pt x="130969" y="174457"/>
                  </a:lnTo>
                  <a:lnTo>
                    <a:pt x="132557" y="177265"/>
                  </a:lnTo>
                  <a:lnTo>
                    <a:pt x="134321" y="182924"/>
                  </a:lnTo>
                  <a:lnTo>
                    <a:pt x="135104" y="191155"/>
                  </a:lnTo>
                  <a:lnTo>
                    <a:pt x="135452" y="200211"/>
                  </a:lnTo>
                  <a:lnTo>
                    <a:pt x="135608" y="207410"/>
                  </a:lnTo>
                  <a:lnTo>
                    <a:pt x="137793" y="216325"/>
                  </a:lnTo>
                  <a:lnTo>
                    <a:pt x="140617" y="225684"/>
                  </a:lnTo>
                  <a:lnTo>
                    <a:pt x="141871" y="233019"/>
                  </a:lnTo>
                  <a:lnTo>
                    <a:pt x="142430" y="241994"/>
                  </a:lnTo>
                  <a:lnTo>
                    <a:pt x="142678" y="252333"/>
                  </a:lnTo>
                  <a:lnTo>
                    <a:pt x="142870" y="289249"/>
                  </a:lnTo>
                  <a:lnTo>
                    <a:pt x="142875" y="3429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43"/>
            <p:cNvSpPr/>
            <p:nvPr/>
          </p:nvSpPr>
          <p:spPr>
            <a:xfrm>
              <a:off x="7779543" y="3206118"/>
              <a:ext cx="221458" cy="308564"/>
            </a:xfrm>
            <a:custGeom>
              <a:avLst/>
              <a:gdLst/>
              <a:ahLst/>
              <a:cxnLst/>
              <a:rect l="0" t="0" r="0" b="0"/>
              <a:pathLst>
                <a:path w="221458" h="308564">
                  <a:moveTo>
                    <a:pt x="0" y="188592"/>
                  </a:moveTo>
                  <a:lnTo>
                    <a:pt x="0" y="181211"/>
                  </a:lnTo>
                  <a:lnTo>
                    <a:pt x="794" y="180814"/>
                  </a:lnTo>
                  <a:lnTo>
                    <a:pt x="7276" y="180089"/>
                  </a:lnTo>
                  <a:lnTo>
                    <a:pt x="13208" y="180028"/>
                  </a:lnTo>
                  <a:lnTo>
                    <a:pt x="19777" y="174130"/>
                  </a:lnTo>
                  <a:lnTo>
                    <a:pt x="24137" y="172639"/>
                  </a:lnTo>
                  <a:lnTo>
                    <a:pt x="31053" y="171800"/>
                  </a:lnTo>
                  <a:lnTo>
                    <a:pt x="33402" y="170730"/>
                  </a:lnTo>
                  <a:lnTo>
                    <a:pt x="38128" y="167001"/>
                  </a:lnTo>
                  <a:lnTo>
                    <a:pt x="42876" y="164708"/>
                  </a:lnTo>
                  <a:lnTo>
                    <a:pt x="45253" y="164097"/>
                  </a:lnTo>
                  <a:lnTo>
                    <a:pt x="50010" y="160878"/>
                  </a:lnTo>
                  <a:lnTo>
                    <a:pt x="54771" y="156272"/>
                  </a:lnTo>
                  <a:lnTo>
                    <a:pt x="59533" y="151050"/>
                  </a:lnTo>
                  <a:lnTo>
                    <a:pt x="61914" y="149276"/>
                  </a:lnTo>
                  <a:lnTo>
                    <a:pt x="66675" y="147306"/>
                  </a:lnTo>
                  <a:lnTo>
                    <a:pt x="71438" y="143890"/>
                  </a:lnTo>
                  <a:lnTo>
                    <a:pt x="76200" y="139197"/>
                  </a:lnTo>
                  <a:lnTo>
                    <a:pt x="80963" y="133936"/>
                  </a:lnTo>
                  <a:lnTo>
                    <a:pt x="88107" y="125619"/>
                  </a:lnTo>
                  <a:lnTo>
                    <a:pt x="92869" y="117424"/>
                  </a:lnTo>
                  <a:lnTo>
                    <a:pt x="97632" y="108384"/>
                  </a:lnTo>
                  <a:lnTo>
                    <a:pt x="102394" y="101192"/>
                  </a:lnTo>
                  <a:lnTo>
                    <a:pt x="107157" y="94820"/>
                  </a:lnTo>
                  <a:lnTo>
                    <a:pt x="111919" y="88813"/>
                  </a:lnTo>
                  <a:lnTo>
                    <a:pt x="116682" y="82968"/>
                  </a:lnTo>
                  <a:lnTo>
                    <a:pt x="118269" y="80076"/>
                  </a:lnTo>
                  <a:lnTo>
                    <a:pt x="121297" y="71455"/>
                  </a:lnTo>
                  <a:lnTo>
                    <a:pt x="126075" y="62868"/>
                  </a:lnTo>
                  <a:lnTo>
                    <a:pt x="127471" y="57149"/>
                  </a:lnTo>
                  <a:lnTo>
                    <a:pt x="128258" y="48575"/>
                  </a:lnTo>
                  <a:lnTo>
                    <a:pt x="129161" y="45718"/>
                  </a:lnTo>
                  <a:lnTo>
                    <a:pt x="132283" y="40002"/>
                  </a:lnTo>
                  <a:lnTo>
                    <a:pt x="132639" y="38097"/>
                  </a:lnTo>
                  <a:lnTo>
                    <a:pt x="132082" y="36827"/>
                  </a:lnTo>
                  <a:lnTo>
                    <a:pt x="130917" y="35980"/>
                  </a:lnTo>
                  <a:lnTo>
                    <a:pt x="130141" y="34463"/>
                  </a:lnTo>
                  <a:lnTo>
                    <a:pt x="129279" y="30238"/>
                  </a:lnTo>
                  <a:lnTo>
                    <a:pt x="128792" y="22504"/>
                  </a:lnTo>
                  <a:lnTo>
                    <a:pt x="127930" y="19764"/>
                  </a:lnTo>
                  <a:lnTo>
                    <a:pt x="122456" y="10231"/>
                  </a:lnTo>
                  <a:lnTo>
                    <a:pt x="115923" y="2003"/>
                  </a:lnTo>
                  <a:lnTo>
                    <a:pt x="114620" y="393"/>
                  </a:lnTo>
                  <a:lnTo>
                    <a:pt x="108661" y="75"/>
                  </a:lnTo>
                  <a:lnTo>
                    <a:pt x="96604" y="0"/>
                  </a:lnTo>
                  <a:lnTo>
                    <a:pt x="94566" y="951"/>
                  </a:lnTo>
                  <a:lnTo>
                    <a:pt x="87904" y="5889"/>
                  </a:lnTo>
                  <a:lnTo>
                    <a:pt x="83254" y="7378"/>
                  </a:lnTo>
                  <a:lnTo>
                    <a:pt x="78542" y="10580"/>
                  </a:lnTo>
                  <a:lnTo>
                    <a:pt x="73802" y="15178"/>
                  </a:lnTo>
                  <a:lnTo>
                    <a:pt x="69050" y="20396"/>
                  </a:lnTo>
                  <a:lnTo>
                    <a:pt x="67464" y="23122"/>
                  </a:lnTo>
                  <a:lnTo>
                    <a:pt x="60920" y="41730"/>
                  </a:lnTo>
                  <a:lnTo>
                    <a:pt x="58825" y="49660"/>
                  </a:lnTo>
                  <a:lnTo>
                    <a:pt x="57101" y="57312"/>
                  </a:lnTo>
                  <a:lnTo>
                    <a:pt x="55530" y="62019"/>
                  </a:lnTo>
                  <a:lnTo>
                    <a:pt x="52461" y="71377"/>
                  </a:lnTo>
                  <a:lnTo>
                    <a:pt x="51098" y="78712"/>
                  </a:lnTo>
                  <a:lnTo>
                    <a:pt x="50492" y="87686"/>
                  </a:lnTo>
                  <a:lnTo>
                    <a:pt x="50222" y="98025"/>
                  </a:lnTo>
                  <a:lnTo>
                    <a:pt x="50035" y="125842"/>
                  </a:lnTo>
                  <a:lnTo>
                    <a:pt x="49232" y="130566"/>
                  </a:lnTo>
                  <a:lnTo>
                    <a:pt x="46223" y="138355"/>
                  </a:lnTo>
                  <a:lnTo>
                    <a:pt x="44356" y="147532"/>
                  </a:lnTo>
                  <a:lnTo>
                    <a:pt x="43859" y="152646"/>
                  </a:lnTo>
                  <a:lnTo>
                    <a:pt x="43527" y="157960"/>
                  </a:lnTo>
                  <a:lnTo>
                    <a:pt x="43306" y="163408"/>
                  </a:lnTo>
                  <a:lnTo>
                    <a:pt x="42995" y="177637"/>
                  </a:lnTo>
                  <a:lnTo>
                    <a:pt x="42889" y="195530"/>
                  </a:lnTo>
                  <a:lnTo>
                    <a:pt x="43674" y="200837"/>
                  </a:lnTo>
                  <a:lnTo>
                    <a:pt x="44992" y="206280"/>
                  </a:lnTo>
                  <a:lnTo>
                    <a:pt x="46663" y="211814"/>
                  </a:lnTo>
                  <a:lnTo>
                    <a:pt x="47778" y="217408"/>
                  </a:lnTo>
                  <a:lnTo>
                    <a:pt x="48521" y="223043"/>
                  </a:lnTo>
                  <a:lnTo>
                    <a:pt x="49016" y="228704"/>
                  </a:lnTo>
                  <a:lnTo>
                    <a:pt x="51684" y="237534"/>
                  </a:lnTo>
                  <a:lnTo>
                    <a:pt x="55515" y="245587"/>
                  </a:lnTo>
                  <a:lnTo>
                    <a:pt x="59863" y="255515"/>
                  </a:lnTo>
                  <a:lnTo>
                    <a:pt x="64442" y="263738"/>
                  </a:lnTo>
                  <a:lnTo>
                    <a:pt x="69122" y="270567"/>
                  </a:lnTo>
                  <a:lnTo>
                    <a:pt x="73848" y="276778"/>
                  </a:lnTo>
                  <a:lnTo>
                    <a:pt x="75426" y="279768"/>
                  </a:lnTo>
                  <a:lnTo>
                    <a:pt x="78440" y="288526"/>
                  </a:lnTo>
                  <a:lnTo>
                    <a:pt x="84008" y="297153"/>
                  </a:lnTo>
                  <a:lnTo>
                    <a:pt x="88402" y="302882"/>
                  </a:lnTo>
                  <a:lnTo>
                    <a:pt x="90685" y="304790"/>
                  </a:lnTo>
                  <a:lnTo>
                    <a:pt x="95338" y="306910"/>
                  </a:lnTo>
                  <a:lnTo>
                    <a:pt x="100052" y="307853"/>
                  </a:lnTo>
                  <a:lnTo>
                    <a:pt x="104793" y="308272"/>
                  </a:lnTo>
                  <a:lnTo>
                    <a:pt x="109546" y="308458"/>
                  </a:lnTo>
                  <a:lnTo>
                    <a:pt x="116685" y="308563"/>
                  </a:lnTo>
                  <a:lnTo>
                    <a:pt x="123562" y="306047"/>
                  </a:lnTo>
                  <a:lnTo>
                    <a:pt x="127618" y="304043"/>
                  </a:lnTo>
                  <a:lnTo>
                    <a:pt x="131911" y="301754"/>
                  </a:lnTo>
                  <a:lnTo>
                    <a:pt x="140913" y="296671"/>
                  </a:lnTo>
                  <a:lnTo>
                    <a:pt x="169105" y="279987"/>
                  </a:lnTo>
                  <a:lnTo>
                    <a:pt x="173063" y="277145"/>
                  </a:lnTo>
                  <a:lnTo>
                    <a:pt x="179575" y="271446"/>
                  </a:lnTo>
                  <a:lnTo>
                    <a:pt x="185115" y="263198"/>
                  </a:lnTo>
                  <a:lnTo>
                    <a:pt x="187704" y="258332"/>
                  </a:lnTo>
                  <a:lnTo>
                    <a:pt x="191017" y="254135"/>
                  </a:lnTo>
                  <a:lnTo>
                    <a:pt x="194814" y="250385"/>
                  </a:lnTo>
                  <a:lnTo>
                    <a:pt x="198932" y="246932"/>
                  </a:lnTo>
                  <a:lnTo>
                    <a:pt x="205625" y="240556"/>
                  </a:lnTo>
                  <a:lnTo>
                    <a:pt x="208521" y="237522"/>
                  </a:lnTo>
                  <a:lnTo>
                    <a:pt x="210452" y="234547"/>
                  </a:lnTo>
                  <a:lnTo>
                    <a:pt x="212597" y="228701"/>
                  </a:lnTo>
                  <a:lnTo>
                    <a:pt x="213962" y="226761"/>
                  </a:lnTo>
                  <a:lnTo>
                    <a:pt x="215667" y="225468"/>
                  </a:lnTo>
                  <a:lnTo>
                    <a:pt x="221117" y="223033"/>
                  </a:lnTo>
                  <a:lnTo>
                    <a:pt x="221457" y="2143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44"/>
            <p:cNvSpPr/>
            <p:nvPr/>
          </p:nvSpPr>
          <p:spPr>
            <a:xfrm>
              <a:off x="5686425" y="4260532"/>
              <a:ext cx="335757" cy="373457"/>
            </a:xfrm>
            <a:custGeom>
              <a:avLst/>
              <a:gdLst/>
              <a:ahLst/>
              <a:cxnLst/>
              <a:rect l="0" t="0" r="0" b="0"/>
              <a:pathLst>
                <a:path w="335757" h="373457">
                  <a:moveTo>
                    <a:pt x="335756" y="8573"/>
                  </a:moveTo>
                  <a:lnTo>
                    <a:pt x="335756" y="354"/>
                  </a:lnTo>
                  <a:lnTo>
                    <a:pt x="326626" y="5"/>
                  </a:lnTo>
                  <a:lnTo>
                    <a:pt x="304408" y="0"/>
                  </a:lnTo>
                  <a:lnTo>
                    <a:pt x="302157" y="953"/>
                  </a:lnTo>
                  <a:lnTo>
                    <a:pt x="290725" y="9325"/>
                  </a:lnTo>
                  <a:lnTo>
                    <a:pt x="286685" y="11932"/>
                  </a:lnTo>
                  <a:lnTo>
                    <a:pt x="277964" y="14828"/>
                  </a:lnTo>
                  <a:lnTo>
                    <a:pt x="273416" y="15601"/>
                  </a:lnTo>
                  <a:lnTo>
                    <a:pt x="266244" y="18999"/>
                  </a:lnTo>
                  <a:lnTo>
                    <a:pt x="259619" y="23684"/>
                  </a:lnTo>
                  <a:lnTo>
                    <a:pt x="251382" y="28941"/>
                  </a:lnTo>
                  <a:lnTo>
                    <a:pt x="241611" y="37256"/>
                  </a:lnTo>
                  <a:lnTo>
                    <a:pt x="232002" y="42911"/>
                  </a:lnTo>
                  <a:lnTo>
                    <a:pt x="226105" y="45753"/>
                  </a:lnTo>
                  <a:lnTo>
                    <a:pt x="220587" y="48599"/>
                  </a:lnTo>
                  <a:lnTo>
                    <a:pt x="210222" y="54303"/>
                  </a:lnTo>
                  <a:lnTo>
                    <a:pt x="190632" y="65725"/>
                  </a:lnTo>
                  <a:lnTo>
                    <a:pt x="181034" y="71439"/>
                  </a:lnTo>
                  <a:lnTo>
                    <a:pt x="173592" y="77154"/>
                  </a:lnTo>
                  <a:lnTo>
                    <a:pt x="164941" y="85725"/>
                  </a:lnTo>
                  <a:lnTo>
                    <a:pt x="162348" y="88583"/>
                  </a:lnTo>
                  <a:lnTo>
                    <a:pt x="159826" y="90488"/>
                  </a:lnTo>
                  <a:lnTo>
                    <a:pt x="151467" y="93796"/>
                  </a:lnTo>
                  <a:lnTo>
                    <a:pt x="143207" y="102504"/>
                  </a:lnTo>
                  <a:lnTo>
                    <a:pt x="142904" y="110219"/>
                  </a:lnTo>
                  <a:lnTo>
                    <a:pt x="143688" y="110627"/>
                  </a:lnTo>
                  <a:lnTo>
                    <a:pt x="150650" y="111282"/>
                  </a:lnTo>
                  <a:lnTo>
                    <a:pt x="152820" y="111336"/>
                  </a:lnTo>
                  <a:lnTo>
                    <a:pt x="155061" y="112324"/>
                  </a:lnTo>
                  <a:lnTo>
                    <a:pt x="159668" y="115962"/>
                  </a:lnTo>
                  <a:lnTo>
                    <a:pt x="166478" y="118214"/>
                  </a:lnTo>
                  <a:lnTo>
                    <a:pt x="174796" y="119215"/>
                  </a:lnTo>
                  <a:lnTo>
                    <a:pt x="183785" y="119660"/>
                  </a:lnTo>
                  <a:lnTo>
                    <a:pt x="193979" y="119910"/>
                  </a:lnTo>
                  <a:lnTo>
                    <a:pt x="201571" y="122508"/>
                  </a:lnTo>
                  <a:lnTo>
                    <a:pt x="205818" y="124535"/>
                  </a:lnTo>
                  <a:lnTo>
                    <a:pt x="211031" y="125886"/>
                  </a:lnTo>
                  <a:lnTo>
                    <a:pt x="216887" y="126787"/>
                  </a:lnTo>
                  <a:lnTo>
                    <a:pt x="223173" y="127387"/>
                  </a:lnTo>
                  <a:lnTo>
                    <a:pt x="232273" y="130594"/>
                  </a:lnTo>
                  <a:lnTo>
                    <a:pt x="235811" y="132783"/>
                  </a:lnTo>
                  <a:lnTo>
                    <a:pt x="246092" y="135215"/>
                  </a:lnTo>
                  <a:lnTo>
                    <a:pt x="252168" y="135863"/>
                  </a:lnTo>
                  <a:lnTo>
                    <a:pt x="257806" y="137248"/>
                  </a:lnTo>
                  <a:lnTo>
                    <a:pt x="263152" y="139124"/>
                  </a:lnTo>
                  <a:lnTo>
                    <a:pt x="272531" y="143748"/>
                  </a:lnTo>
                  <a:lnTo>
                    <a:pt x="283067" y="151706"/>
                  </a:lnTo>
                  <a:lnTo>
                    <a:pt x="291437" y="157278"/>
                  </a:lnTo>
                  <a:lnTo>
                    <a:pt x="301281" y="165769"/>
                  </a:lnTo>
                  <a:lnTo>
                    <a:pt x="309225" y="174318"/>
                  </a:lnTo>
                  <a:lnTo>
                    <a:pt x="310925" y="178124"/>
                  </a:lnTo>
                  <a:lnTo>
                    <a:pt x="314111" y="192584"/>
                  </a:lnTo>
                  <a:lnTo>
                    <a:pt x="317669" y="203385"/>
                  </a:lnTo>
                  <a:lnTo>
                    <a:pt x="319780" y="211997"/>
                  </a:lnTo>
                  <a:lnTo>
                    <a:pt x="320718" y="219951"/>
                  </a:lnTo>
                  <a:lnTo>
                    <a:pt x="321135" y="229836"/>
                  </a:lnTo>
                  <a:lnTo>
                    <a:pt x="319204" y="240580"/>
                  </a:lnTo>
                  <a:lnTo>
                    <a:pt x="315699" y="251704"/>
                  </a:lnTo>
                  <a:lnTo>
                    <a:pt x="311496" y="262999"/>
                  </a:lnTo>
                  <a:lnTo>
                    <a:pt x="304667" y="280067"/>
                  </a:lnTo>
                  <a:lnTo>
                    <a:pt x="297862" y="291480"/>
                  </a:lnTo>
                  <a:lnTo>
                    <a:pt x="290340" y="301949"/>
                  </a:lnTo>
                  <a:lnTo>
                    <a:pt x="284350" y="309778"/>
                  </a:lnTo>
                  <a:lnTo>
                    <a:pt x="276926" y="316432"/>
                  </a:lnTo>
                  <a:lnTo>
                    <a:pt x="267540" y="323516"/>
                  </a:lnTo>
                  <a:lnTo>
                    <a:pt x="255431" y="333015"/>
                  </a:lnTo>
                  <a:lnTo>
                    <a:pt x="249662" y="337263"/>
                  </a:lnTo>
                  <a:lnTo>
                    <a:pt x="244229" y="341047"/>
                  </a:lnTo>
                  <a:lnTo>
                    <a:pt x="239020" y="344522"/>
                  </a:lnTo>
                  <a:lnTo>
                    <a:pt x="233165" y="347791"/>
                  </a:lnTo>
                  <a:lnTo>
                    <a:pt x="226881" y="350924"/>
                  </a:lnTo>
                  <a:lnTo>
                    <a:pt x="220310" y="353965"/>
                  </a:lnTo>
                  <a:lnTo>
                    <a:pt x="214342" y="356944"/>
                  </a:lnTo>
                  <a:lnTo>
                    <a:pt x="208776" y="359883"/>
                  </a:lnTo>
                  <a:lnTo>
                    <a:pt x="198358" y="364736"/>
                  </a:lnTo>
                  <a:lnTo>
                    <a:pt x="188436" y="366892"/>
                  </a:lnTo>
                  <a:lnTo>
                    <a:pt x="182774" y="367468"/>
                  </a:lnTo>
                  <a:lnTo>
                    <a:pt x="176618" y="367851"/>
                  </a:lnTo>
                  <a:lnTo>
                    <a:pt x="170133" y="368107"/>
                  </a:lnTo>
                  <a:lnTo>
                    <a:pt x="164222" y="369229"/>
                  </a:lnTo>
                  <a:lnTo>
                    <a:pt x="158694" y="370931"/>
                  </a:lnTo>
                  <a:lnTo>
                    <a:pt x="153421" y="373017"/>
                  </a:lnTo>
                  <a:lnTo>
                    <a:pt x="148318" y="373456"/>
                  </a:lnTo>
                  <a:lnTo>
                    <a:pt x="138415" y="371403"/>
                  </a:lnTo>
                  <a:lnTo>
                    <a:pt x="132758" y="370475"/>
                  </a:lnTo>
                  <a:lnTo>
                    <a:pt x="126605" y="369856"/>
                  </a:lnTo>
                  <a:lnTo>
                    <a:pt x="115007" y="369168"/>
                  </a:lnTo>
                  <a:lnTo>
                    <a:pt x="107206" y="368863"/>
                  </a:lnTo>
                  <a:lnTo>
                    <a:pt x="96859" y="366187"/>
                  </a:lnTo>
                  <a:lnTo>
                    <a:pt x="90766" y="364139"/>
                  </a:lnTo>
                  <a:lnTo>
                    <a:pt x="85118" y="362775"/>
                  </a:lnTo>
                  <a:lnTo>
                    <a:pt x="79764" y="361865"/>
                  </a:lnTo>
                  <a:lnTo>
                    <a:pt x="69582" y="359902"/>
                  </a:lnTo>
                  <a:lnTo>
                    <a:pt x="59765" y="355854"/>
                  </a:lnTo>
                  <a:lnTo>
                    <a:pt x="50110" y="350880"/>
                  </a:lnTo>
                  <a:lnTo>
                    <a:pt x="41321" y="346447"/>
                  </a:lnTo>
                  <a:lnTo>
                    <a:pt x="31117" y="342999"/>
                  </a:lnTo>
                  <a:lnTo>
                    <a:pt x="22826" y="338817"/>
                  </a:lnTo>
                  <a:lnTo>
                    <a:pt x="13025" y="335658"/>
                  </a:lnTo>
                  <a:lnTo>
                    <a:pt x="7641" y="332379"/>
                  </a:lnTo>
                  <a:lnTo>
                    <a:pt x="132" y="325870"/>
                  </a:lnTo>
                  <a:lnTo>
                    <a:pt x="0" y="31718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45"/>
            <p:cNvSpPr/>
            <p:nvPr/>
          </p:nvSpPr>
          <p:spPr>
            <a:xfrm>
              <a:off x="7143750" y="4311968"/>
              <a:ext cx="178594" cy="34290"/>
            </a:xfrm>
            <a:custGeom>
              <a:avLst/>
              <a:gdLst/>
              <a:ahLst/>
              <a:cxnLst/>
              <a:rect l="0" t="0" r="0" b="0"/>
              <a:pathLst>
                <a:path w="178594" h="34290">
                  <a:moveTo>
                    <a:pt x="0" y="34289"/>
                  </a:moveTo>
                  <a:lnTo>
                    <a:pt x="20584" y="34289"/>
                  </a:lnTo>
                  <a:lnTo>
                    <a:pt x="24042" y="33337"/>
                  </a:lnTo>
                  <a:lnTo>
                    <a:pt x="27140" y="31749"/>
                  </a:lnTo>
                  <a:lnTo>
                    <a:pt x="30000" y="29739"/>
                  </a:lnTo>
                  <a:lnTo>
                    <a:pt x="33494" y="28398"/>
                  </a:lnTo>
                  <a:lnTo>
                    <a:pt x="37410" y="27504"/>
                  </a:lnTo>
                  <a:lnTo>
                    <a:pt x="41609" y="26909"/>
                  </a:lnTo>
                  <a:lnTo>
                    <a:pt x="45996" y="25559"/>
                  </a:lnTo>
                  <a:lnTo>
                    <a:pt x="50507" y="23706"/>
                  </a:lnTo>
                  <a:lnTo>
                    <a:pt x="55103" y="21519"/>
                  </a:lnTo>
                  <a:lnTo>
                    <a:pt x="59754" y="19108"/>
                  </a:lnTo>
                  <a:lnTo>
                    <a:pt x="69155" y="13890"/>
                  </a:lnTo>
                  <a:lnTo>
                    <a:pt x="73885" y="12117"/>
                  </a:lnTo>
                  <a:lnTo>
                    <a:pt x="78625" y="10935"/>
                  </a:lnTo>
                  <a:lnTo>
                    <a:pt x="83373" y="10148"/>
                  </a:lnTo>
                  <a:lnTo>
                    <a:pt x="88125" y="8670"/>
                  </a:lnTo>
                  <a:lnTo>
                    <a:pt x="92881" y="6732"/>
                  </a:lnTo>
                  <a:lnTo>
                    <a:pt x="97639" y="4488"/>
                  </a:lnTo>
                  <a:lnTo>
                    <a:pt x="103192" y="2992"/>
                  </a:lnTo>
                  <a:lnTo>
                    <a:pt x="109277" y="1994"/>
                  </a:lnTo>
                  <a:lnTo>
                    <a:pt x="120798" y="886"/>
                  </a:lnTo>
                  <a:lnTo>
                    <a:pt x="128565" y="393"/>
                  </a:lnTo>
                  <a:lnTo>
                    <a:pt x="136780" y="174"/>
                  </a:lnTo>
                  <a:lnTo>
                    <a:pt x="173800" y="0"/>
                  </a:lnTo>
                  <a:lnTo>
                    <a:pt x="175397" y="952"/>
                  </a:lnTo>
                  <a:lnTo>
                    <a:pt x="176463" y="2540"/>
                  </a:lnTo>
                  <a:lnTo>
                    <a:pt x="178593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46"/>
            <p:cNvSpPr/>
            <p:nvPr/>
          </p:nvSpPr>
          <p:spPr>
            <a:xfrm>
              <a:off x="7215187" y="4234815"/>
              <a:ext cx="28576" cy="197168"/>
            </a:xfrm>
            <a:custGeom>
              <a:avLst/>
              <a:gdLst/>
              <a:ahLst/>
              <a:cxnLst/>
              <a:rect l="0" t="0" r="0" b="0"/>
              <a:pathLst>
                <a:path w="28576" h="197168">
                  <a:moveTo>
                    <a:pt x="0" y="0"/>
                  </a:moveTo>
                  <a:lnTo>
                    <a:pt x="0" y="4551"/>
                  </a:lnTo>
                  <a:lnTo>
                    <a:pt x="795" y="5891"/>
                  </a:lnTo>
                  <a:lnTo>
                    <a:pt x="2117" y="6785"/>
                  </a:lnTo>
                  <a:lnTo>
                    <a:pt x="3793" y="7381"/>
                  </a:lnTo>
                  <a:lnTo>
                    <a:pt x="4910" y="8731"/>
                  </a:lnTo>
                  <a:lnTo>
                    <a:pt x="5655" y="10583"/>
                  </a:lnTo>
                  <a:lnTo>
                    <a:pt x="6152" y="12770"/>
                  </a:lnTo>
                  <a:lnTo>
                    <a:pt x="7276" y="15181"/>
                  </a:lnTo>
                  <a:lnTo>
                    <a:pt x="8820" y="17741"/>
                  </a:lnTo>
                  <a:lnTo>
                    <a:pt x="10643" y="20400"/>
                  </a:lnTo>
                  <a:lnTo>
                    <a:pt x="11858" y="24077"/>
                  </a:lnTo>
                  <a:lnTo>
                    <a:pt x="12668" y="28434"/>
                  </a:lnTo>
                  <a:lnTo>
                    <a:pt x="13208" y="33243"/>
                  </a:lnTo>
                  <a:lnTo>
                    <a:pt x="13568" y="37402"/>
                  </a:lnTo>
                  <a:lnTo>
                    <a:pt x="13808" y="41127"/>
                  </a:lnTo>
                  <a:lnTo>
                    <a:pt x="13967" y="44563"/>
                  </a:lnTo>
                  <a:lnTo>
                    <a:pt x="14868" y="47806"/>
                  </a:lnTo>
                  <a:lnTo>
                    <a:pt x="16263" y="50921"/>
                  </a:lnTo>
                  <a:lnTo>
                    <a:pt x="17985" y="53950"/>
                  </a:lnTo>
                  <a:lnTo>
                    <a:pt x="19134" y="57874"/>
                  </a:lnTo>
                  <a:lnTo>
                    <a:pt x="19900" y="62395"/>
                  </a:lnTo>
                  <a:lnTo>
                    <a:pt x="20410" y="67314"/>
                  </a:lnTo>
                  <a:lnTo>
                    <a:pt x="20751" y="72498"/>
                  </a:lnTo>
                  <a:lnTo>
                    <a:pt x="20978" y="77860"/>
                  </a:lnTo>
                  <a:lnTo>
                    <a:pt x="21297" y="91967"/>
                  </a:lnTo>
                  <a:lnTo>
                    <a:pt x="21406" y="109818"/>
                  </a:lnTo>
                  <a:lnTo>
                    <a:pt x="22207" y="114169"/>
                  </a:lnTo>
                  <a:lnTo>
                    <a:pt x="23537" y="118023"/>
                  </a:lnTo>
                  <a:lnTo>
                    <a:pt x="25216" y="121544"/>
                  </a:lnTo>
                  <a:lnTo>
                    <a:pt x="26336" y="125797"/>
                  </a:lnTo>
                  <a:lnTo>
                    <a:pt x="27082" y="130537"/>
                  </a:lnTo>
                  <a:lnTo>
                    <a:pt x="27580" y="135602"/>
                  </a:lnTo>
                  <a:lnTo>
                    <a:pt x="27911" y="139931"/>
                  </a:lnTo>
                  <a:lnTo>
                    <a:pt x="28133" y="143770"/>
                  </a:lnTo>
                  <a:lnTo>
                    <a:pt x="28280" y="147282"/>
                  </a:lnTo>
                  <a:lnTo>
                    <a:pt x="28444" y="153724"/>
                  </a:lnTo>
                  <a:lnTo>
                    <a:pt x="28549" y="165620"/>
                  </a:lnTo>
                  <a:lnTo>
                    <a:pt x="28575" y="1971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47"/>
            <p:cNvSpPr/>
            <p:nvPr/>
          </p:nvSpPr>
          <p:spPr>
            <a:xfrm>
              <a:off x="7429500" y="4183380"/>
              <a:ext cx="107157" cy="248600"/>
            </a:xfrm>
            <a:custGeom>
              <a:avLst/>
              <a:gdLst/>
              <a:ahLst/>
              <a:cxnLst/>
              <a:rect l="0" t="0" r="0" b="0"/>
              <a:pathLst>
                <a:path w="107157" h="248600">
                  <a:moveTo>
                    <a:pt x="14287" y="0"/>
                  </a:moveTo>
                  <a:lnTo>
                    <a:pt x="8137" y="0"/>
                  </a:lnTo>
                  <a:lnTo>
                    <a:pt x="7805" y="952"/>
                  </a:lnTo>
                  <a:lnTo>
                    <a:pt x="7231" y="7381"/>
                  </a:lnTo>
                  <a:lnTo>
                    <a:pt x="7170" y="12770"/>
                  </a:lnTo>
                  <a:lnTo>
                    <a:pt x="7144" y="65881"/>
                  </a:lnTo>
                  <a:lnTo>
                    <a:pt x="6350" y="72496"/>
                  </a:lnTo>
                  <a:lnTo>
                    <a:pt x="5027" y="79763"/>
                  </a:lnTo>
                  <a:lnTo>
                    <a:pt x="3352" y="87465"/>
                  </a:lnTo>
                  <a:lnTo>
                    <a:pt x="2234" y="94505"/>
                  </a:lnTo>
                  <a:lnTo>
                    <a:pt x="1489" y="101103"/>
                  </a:lnTo>
                  <a:lnTo>
                    <a:pt x="993" y="107407"/>
                  </a:lnTo>
                  <a:lnTo>
                    <a:pt x="1456" y="113515"/>
                  </a:lnTo>
                  <a:lnTo>
                    <a:pt x="2558" y="119492"/>
                  </a:lnTo>
                  <a:lnTo>
                    <a:pt x="4086" y="125381"/>
                  </a:lnTo>
                  <a:lnTo>
                    <a:pt x="5105" y="131212"/>
                  </a:lnTo>
                  <a:lnTo>
                    <a:pt x="5784" y="137005"/>
                  </a:lnTo>
                  <a:lnTo>
                    <a:pt x="6237" y="142772"/>
                  </a:lnTo>
                  <a:lnTo>
                    <a:pt x="6540" y="148521"/>
                  </a:lnTo>
                  <a:lnTo>
                    <a:pt x="6876" y="159989"/>
                  </a:lnTo>
                  <a:lnTo>
                    <a:pt x="7064" y="177156"/>
                  </a:lnTo>
                  <a:lnTo>
                    <a:pt x="6297" y="182874"/>
                  </a:lnTo>
                  <a:lnTo>
                    <a:pt x="4991" y="188591"/>
                  </a:lnTo>
                  <a:lnTo>
                    <a:pt x="3327" y="194307"/>
                  </a:lnTo>
                  <a:lnTo>
                    <a:pt x="2218" y="199071"/>
                  </a:lnTo>
                  <a:lnTo>
                    <a:pt x="1478" y="203198"/>
                  </a:lnTo>
                  <a:lnTo>
                    <a:pt x="658" y="210325"/>
                  </a:lnTo>
                  <a:lnTo>
                    <a:pt x="292" y="216668"/>
                  </a:lnTo>
                  <a:lnTo>
                    <a:pt x="130" y="222662"/>
                  </a:lnTo>
                  <a:lnTo>
                    <a:pt x="26" y="234271"/>
                  </a:lnTo>
                  <a:lnTo>
                    <a:pt x="0" y="248453"/>
                  </a:lnTo>
                  <a:lnTo>
                    <a:pt x="0" y="248599"/>
                  </a:lnTo>
                  <a:lnTo>
                    <a:pt x="0" y="228451"/>
                  </a:lnTo>
                  <a:lnTo>
                    <a:pt x="793" y="224690"/>
                  </a:lnTo>
                  <a:lnTo>
                    <a:pt x="2116" y="220279"/>
                  </a:lnTo>
                  <a:lnTo>
                    <a:pt x="3792" y="215432"/>
                  </a:lnTo>
                  <a:lnTo>
                    <a:pt x="4909" y="210297"/>
                  </a:lnTo>
                  <a:lnTo>
                    <a:pt x="5654" y="204968"/>
                  </a:lnTo>
                  <a:lnTo>
                    <a:pt x="6151" y="199510"/>
                  </a:lnTo>
                  <a:lnTo>
                    <a:pt x="7275" y="194919"/>
                  </a:lnTo>
                  <a:lnTo>
                    <a:pt x="8818" y="190906"/>
                  </a:lnTo>
                  <a:lnTo>
                    <a:pt x="10642" y="187278"/>
                  </a:lnTo>
                  <a:lnTo>
                    <a:pt x="12651" y="182955"/>
                  </a:lnTo>
                  <a:lnTo>
                    <a:pt x="17000" y="173070"/>
                  </a:lnTo>
                  <a:lnTo>
                    <a:pt x="19271" y="168721"/>
                  </a:lnTo>
                  <a:lnTo>
                    <a:pt x="21579" y="164868"/>
                  </a:lnTo>
                  <a:lnTo>
                    <a:pt x="23910" y="161347"/>
                  </a:lnTo>
                  <a:lnTo>
                    <a:pt x="26258" y="158047"/>
                  </a:lnTo>
                  <a:lnTo>
                    <a:pt x="28619" y="154894"/>
                  </a:lnTo>
                  <a:lnTo>
                    <a:pt x="33357" y="148852"/>
                  </a:lnTo>
                  <a:lnTo>
                    <a:pt x="38109" y="142991"/>
                  </a:lnTo>
                  <a:lnTo>
                    <a:pt x="40487" y="141048"/>
                  </a:lnTo>
                  <a:lnTo>
                    <a:pt x="42867" y="139751"/>
                  </a:lnTo>
                  <a:lnTo>
                    <a:pt x="45246" y="138888"/>
                  </a:lnTo>
                  <a:lnTo>
                    <a:pt x="47626" y="138312"/>
                  </a:lnTo>
                  <a:lnTo>
                    <a:pt x="50007" y="137928"/>
                  </a:lnTo>
                  <a:lnTo>
                    <a:pt x="52389" y="137672"/>
                  </a:lnTo>
                  <a:lnTo>
                    <a:pt x="54769" y="137501"/>
                  </a:lnTo>
                  <a:lnTo>
                    <a:pt x="59531" y="137312"/>
                  </a:lnTo>
                  <a:lnTo>
                    <a:pt x="69056" y="137190"/>
                  </a:lnTo>
                  <a:lnTo>
                    <a:pt x="73818" y="137173"/>
                  </a:lnTo>
                  <a:lnTo>
                    <a:pt x="76200" y="138121"/>
                  </a:lnTo>
                  <a:lnTo>
                    <a:pt x="78581" y="139706"/>
                  </a:lnTo>
                  <a:lnTo>
                    <a:pt x="80962" y="141714"/>
                  </a:lnTo>
                  <a:lnTo>
                    <a:pt x="83343" y="144007"/>
                  </a:lnTo>
                  <a:lnTo>
                    <a:pt x="85725" y="146487"/>
                  </a:lnTo>
                  <a:lnTo>
                    <a:pt x="88106" y="149093"/>
                  </a:lnTo>
                  <a:lnTo>
                    <a:pt x="89693" y="151783"/>
                  </a:lnTo>
                  <a:lnTo>
                    <a:pt x="91457" y="157312"/>
                  </a:lnTo>
                  <a:lnTo>
                    <a:pt x="94358" y="162944"/>
                  </a:lnTo>
                  <a:lnTo>
                    <a:pt x="96243" y="165779"/>
                  </a:lnTo>
                  <a:lnTo>
                    <a:pt x="97499" y="169574"/>
                  </a:lnTo>
                  <a:lnTo>
                    <a:pt x="98337" y="174010"/>
                  </a:lnTo>
                  <a:lnTo>
                    <a:pt x="98895" y="178871"/>
                  </a:lnTo>
                  <a:lnTo>
                    <a:pt x="99267" y="183065"/>
                  </a:lnTo>
                  <a:lnTo>
                    <a:pt x="99682" y="190265"/>
                  </a:lnTo>
                  <a:lnTo>
                    <a:pt x="99866" y="199180"/>
                  </a:lnTo>
                  <a:lnTo>
                    <a:pt x="100012" y="238679"/>
                  </a:lnTo>
                  <a:lnTo>
                    <a:pt x="100806" y="239130"/>
                  </a:lnTo>
                  <a:lnTo>
                    <a:pt x="103805" y="239630"/>
                  </a:lnTo>
                  <a:lnTo>
                    <a:pt x="107156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48"/>
            <p:cNvSpPr/>
            <p:nvPr/>
          </p:nvSpPr>
          <p:spPr>
            <a:xfrm>
              <a:off x="7593806" y="4183745"/>
              <a:ext cx="121445" cy="222521"/>
            </a:xfrm>
            <a:custGeom>
              <a:avLst/>
              <a:gdLst/>
              <a:ahLst/>
              <a:cxnLst/>
              <a:rect l="0" t="0" r="0" b="0"/>
              <a:pathLst>
                <a:path w="121445" h="222521">
                  <a:moveTo>
                    <a:pt x="0" y="171085"/>
                  </a:moveTo>
                  <a:lnTo>
                    <a:pt x="13207" y="171085"/>
                  </a:lnTo>
                  <a:lnTo>
                    <a:pt x="13567" y="170133"/>
                  </a:lnTo>
                  <a:lnTo>
                    <a:pt x="13967" y="166534"/>
                  </a:lnTo>
                  <a:lnTo>
                    <a:pt x="14868" y="165194"/>
                  </a:lnTo>
                  <a:lnTo>
                    <a:pt x="16262" y="164300"/>
                  </a:lnTo>
                  <a:lnTo>
                    <a:pt x="17985" y="163704"/>
                  </a:lnTo>
                  <a:lnTo>
                    <a:pt x="19133" y="162354"/>
                  </a:lnTo>
                  <a:lnTo>
                    <a:pt x="19900" y="160502"/>
                  </a:lnTo>
                  <a:lnTo>
                    <a:pt x="20410" y="158315"/>
                  </a:lnTo>
                  <a:lnTo>
                    <a:pt x="22338" y="155904"/>
                  </a:lnTo>
                  <a:lnTo>
                    <a:pt x="25211" y="153344"/>
                  </a:lnTo>
                  <a:lnTo>
                    <a:pt x="28714" y="150685"/>
                  </a:lnTo>
                  <a:lnTo>
                    <a:pt x="31843" y="147960"/>
                  </a:lnTo>
                  <a:lnTo>
                    <a:pt x="34722" y="145191"/>
                  </a:lnTo>
                  <a:lnTo>
                    <a:pt x="37435" y="142392"/>
                  </a:lnTo>
                  <a:lnTo>
                    <a:pt x="40038" y="139574"/>
                  </a:lnTo>
                  <a:lnTo>
                    <a:pt x="45047" y="133903"/>
                  </a:lnTo>
                  <a:lnTo>
                    <a:pt x="52329" y="125354"/>
                  </a:lnTo>
                  <a:lnTo>
                    <a:pt x="54731" y="121548"/>
                  </a:lnTo>
                  <a:lnTo>
                    <a:pt x="57124" y="117106"/>
                  </a:lnTo>
                  <a:lnTo>
                    <a:pt x="59514" y="112239"/>
                  </a:lnTo>
                  <a:lnTo>
                    <a:pt x="61901" y="108041"/>
                  </a:lnTo>
                  <a:lnTo>
                    <a:pt x="64286" y="104291"/>
                  </a:lnTo>
                  <a:lnTo>
                    <a:pt x="66670" y="100838"/>
                  </a:lnTo>
                  <a:lnTo>
                    <a:pt x="69052" y="97584"/>
                  </a:lnTo>
                  <a:lnTo>
                    <a:pt x="71435" y="94462"/>
                  </a:lnTo>
                  <a:lnTo>
                    <a:pt x="73818" y="91428"/>
                  </a:lnTo>
                  <a:lnTo>
                    <a:pt x="76199" y="87500"/>
                  </a:lnTo>
                  <a:lnTo>
                    <a:pt x="78580" y="82977"/>
                  </a:lnTo>
                  <a:lnTo>
                    <a:pt x="80961" y="78056"/>
                  </a:lnTo>
                  <a:lnTo>
                    <a:pt x="83344" y="73823"/>
                  </a:lnTo>
                  <a:lnTo>
                    <a:pt x="85725" y="70049"/>
                  </a:lnTo>
                  <a:lnTo>
                    <a:pt x="88106" y="66580"/>
                  </a:lnTo>
                  <a:lnTo>
                    <a:pt x="90487" y="63315"/>
                  </a:lnTo>
                  <a:lnTo>
                    <a:pt x="92869" y="60186"/>
                  </a:lnTo>
                  <a:lnTo>
                    <a:pt x="95250" y="57147"/>
                  </a:lnTo>
                  <a:lnTo>
                    <a:pt x="96837" y="53216"/>
                  </a:lnTo>
                  <a:lnTo>
                    <a:pt x="97896" y="48691"/>
                  </a:lnTo>
                  <a:lnTo>
                    <a:pt x="98601" y="43769"/>
                  </a:lnTo>
                  <a:lnTo>
                    <a:pt x="99072" y="39535"/>
                  </a:lnTo>
                  <a:lnTo>
                    <a:pt x="99385" y="35760"/>
                  </a:lnTo>
                  <a:lnTo>
                    <a:pt x="99594" y="32291"/>
                  </a:lnTo>
                  <a:lnTo>
                    <a:pt x="100528" y="29978"/>
                  </a:lnTo>
                  <a:lnTo>
                    <a:pt x="101943" y="28436"/>
                  </a:lnTo>
                  <a:lnTo>
                    <a:pt x="103681" y="27408"/>
                  </a:lnTo>
                  <a:lnTo>
                    <a:pt x="104045" y="25770"/>
                  </a:lnTo>
                  <a:lnTo>
                    <a:pt x="103495" y="23726"/>
                  </a:lnTo>
                  <a:lnTo>
                    <a:pt x="102335" y="21411"/>
                  </a:lnTo>
                  <a:lnTo>
                    <a:pt x="101044" y="16298"/>
                  </a:lnTo>
                  <a:lnTo>
                    <a:pt x="100216" y="9806"/>
                  </a:lnTo>
                  <a:lnTo>
                    <a:pt x="99354" y="9273"/>
                  </a:lnTo>
                  <a:lnTo>
                    <a:pt x="96280" y="8681"/>
                  </a:lnTo>
                  <a:lnTo>
                    <a:pt x="94350" y="7571"/>
                  </a:lnTo>
                  <a:lnTo>
                    <a:pt x="92269" y="5878"/>
                  </a:lnTo>
                  <a:lnTo>
                    <a:pt x="87017" y="868"/>
                  </a:lnTo>
                  <a:lnTo>
                    <a:pt x="84184" y="183"/>
                  </a:lnTo>
                  <a:lnTo>
                    <a:pt x="82315" y="0"/>
                  </a:lnTo>
                  <a:lnTo>
                    <a:pt x="80278" y="831"/>
                  </a:lnTo>
                  <a:lnTo>
                    <a:pt x="78124" y="2337"/>
                  </a:lnTo>
                  <a:lnTo>
                    <a:pt x="75896" y="4294"/>
                  </a:lnTo>
                  <a:lnTo>
                    <a:pt x="73616" y="5598"/>
                  </a:lnTo>
                  <a:lnTo>
                    <a:pt x="71302" y="6468"/>
                  </a:lnTo>
                  <a:lnTo>
                    <a:pt x="68966" y="7048"/>
                  </a:lnTo>
                  <a:lnTo>
                    <a:pt x="65821" y="8387"/>
                  </a:lnTo>
                  <a:lnTo>
                    <a:pt x="62137" y="10232"/>
                  </a:lnTo>
                  <a:lnTo>
                    <a:pt x="58093" y="12415"/>
                  </a:lnTo>
                  <a:lnTo>
                    <a:pt x="54605" y="14822"/>
                  </a:lnTo>
                  <a:lnTo>
                    <a:pt x="51484" y="17379"/>
                  </a:lnTo>
                  <a:lnTo>
                    <a:pt x="48610" y="20037"/>
                  </a:lnTo>
                  <a:lnTo>
                    <a:pt x="45901" y="22761"/>
                  </a:lnTo>
                  <a:lnTo>
                    <a:pt x="43300" y="25530"/>
                  </a:lnTo>
                  <a:lnTo>
                    <a:pt x="40773" y="28328"/>
                  </a:lnTo>
                  <a:lnTo>
                    <a:pt x="38294" y="32099"/>
                  </a:lnTo>
                  <a:lnTo>
                    <a:pt x="35849" y="36517"/>
                  </a:lnTo>
                  <a:lnTo>
                    <a:pt x="33424" y="41369"/>
                  </a:lnTo>
                  <a:lnTo>
                    <a:pt x="31014" y="45554"/>
                  </a:lnTo>
                  <a:lnTo>
                    <a:pt x="28614" y="49298"/>
                  </a:lnTo>
                  <a:lnTo>
                    <a:pt x="26220" y="52746"/>
                  </a:lnTo>
                  <a:lnTo>
                    <a:pt x="23829" y="56950"/>
                  </a:lnTo>
                  <a:lnTo>
                    <a:pt x="21443" y="61658"/>
                  </a:lnTo>
                  <a:lnTo>
                    <a:pt x="19058" y="66701"/>
                  </a:lnTo>
                  <a:lnTo>
                    <a:pt x="16674" y="71016"/>
                  </a:lnTo>
                  <a:lnTo>
                    <a:pt x="14291" y="74845"/>
                  </a:lnTo>
                  <a:lnTo>
                    <a:pt x="11909" y="78350"/>
                  </a:lnTo>
                  <a:lnTo>
                    <a:pt x="10320" y="82592"/>
                  </a:lnTo>
                  <a:lnTo>
                    <a:pt x="9262" y="87324"/>
                  </a:lnTo>
                  <a:lnTo>
                    <a:pt x="8556" y="92385"/>
                  </a:lnTo>
                  <a:lnTo>
                    <a:pt x="8085" y="97663"/>
                  </a:lnTo>
                  <a:lnTo>
                    <a:pt x="7771" y="103087"/>
                  </a:lnTo>
                  <a:lnTo>
                    <a:pt x="7423" y="113241"/>
                  </a:lnTo>
                  <a:lnTo>
                    <a:pt x="7268" y="120929"/>
                  </a:lnTo>
                  <a:lnTo>
                    <a:pt x="7180" y="135163"/>
                  </a:lnTo>
                  <a:lnTo>
                    <a:pt x="7961" y="139517"/>
                  </a:lnTo>
                  <a:lnTo>
                    <a:pt x="9277" y="143372"/>
                  </a:lnTo>
                  <a:lnTo>
                    <a:pt x="10947" y="146895"/>
                  </a:lnTo>
                  <a:lnTo>
                    <a:pt x="12060" y="151148"/>
                  </a:lnTo>
                  <a:lnTo>
                    <a:pt x="12803" y="155889"/>
                  </a:lnTo>
                  <a:lnTo>
                    <a:pt x="13297" y="160954"/>
                  </a:lnTo>
                  <a:lnTo>
                    <a:pt x="13628" y="165284"/>
                  </a:lnTo>
                  <a:lnTo>
                    <a:pt x="13848" y="169122"/>
                  </a:lnTo>
                  <a:lnTo>
                    <a:pt x="13994" y="172634"/>
                  </a:lnTo>
                  <a:lnTo>
                    <a:pt x="14886" y="174975"/>
                  </a:lnTo>
                  <a:lnTo>
                    <a:pt x="16274" y="176536"/>
                  </a:lnTo>
                  <a:lnTo>
                    <a:pt x="17993" y="177576"/>
                  </a:lnTo>
                  <a:lnTo>
                    <a:pt x="19933" y="179223"/>
                  </a:lnTo>
                  <a:lnTo>
                    <a:pt x="22020" y="181273"/>
                  </a:lnTo>
                  <a:lnTo>
                    <a:pt x="24205" y="183592"/>
                  </a:lnTo>
                  <a:lnTo>
                    <a:pt x="27248" y="186090"/>
                  </a:lnTo>
                  <a:lnTo>
                    <a:pt x="30866" y="188709"/>
                  </a:lnTo>
                  <a:lnTo>
                    <a:pt x="34865" y="191406"/>
                  </a:lnTo>
                  <a:lnTo>
                    <a:pt x="38325" y="194157"/>
                  </a:lnTo>
                  <a:lnTo>
                    <a:pt x="41424" y="196944"/>
                  </a:lnTo>
                  <a:lnTo>
                    <a:pt x="44285" y="199754"/>
                  </a:lnTo>
                  <a:lnTo>
                    <a:pt x="46987" y="201628"/>
                  </a:lnTo>
                  <a:lnTo>
                    <a:pt x="49581" y="202877"/>
                  </a:lnTo>
                  <a:lnTo>
                    <a:pt x="52104" y="203710"/>
                  </a:lnTo>
                  <a:lnTo>
                    <a:pt x="54579" y="204265"/>
                  </a:lnTo>
                  <a:lnTo>
                    <a:pt x="57023" y="204635"/>
                  </a:lnTo>
                  <a:lnTo>
                    <a:pt x="59447" y="204882"/>
                  </a:lnTo>
                  <a:lnTo>
                    <a:pt x="61856" y="205046"/>
                  </a:lnTo>
                  <a:lnTo>
                    <a:pt x="66650" y="205229"/>
                  </a:lnTo>
                  <a:lnTo>
                    <a:pt x="73812" y="205332"/>
                  </a:lnTo>
                  <a:lnTo>
                    <a:pt x="76195" y="206299"/>
                  </a:lnTo>
                  <a:lnTo>
                    <a:pt x="78578" y="207896"/>
                  </a:lnTo>
                  <a:lnTo>
                    <a:pt x="84313" y="212752"/>
                  </a:lnTo>
                  <a:lnTo>
                    <a:pt x="87215" y="213416"/>
                  </a:lnTo>
                  <a:lnTo>
                    <a:pt x="89099" y="213593"/>
                  </a:lnTo>
                  <a:lnTo>
                    <a:pt x="91149" y="213712"/>
                  </a:lnTo>
                  <a:lnTo>
                    <a:pt x="95544" y="213843"/>
                  </a:lnTo>
                  <a:lnTo>
                    <a:pt x="109563" y="213938"/>
                  </a:lnTo>
                  <a:lnTo>
                    <a:pt x="111142" y="214894"/>
                  </a:lnTo>
                  <a:lnTo>
                    <a:pt x="112195" y="216484"/>
                  </a:lnTo>
                  <a:lnTo>
                    <a:pt x="112897" y="218496"/>
                  </a:lnTo>
                  <a:lnTo>
                    <a:pt x="114158" y="219837"/>
                  </a:lnTo>
                  <a:lnTo>
                    <a:pt x="115793" y="220732"/>
                  </a:lnTo>
                  <a:lnTo>
                    <a:pt x="121444" y="2225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49"/>
            <p:cNvSpPr/>
            <p:nvPr/>
          </p:nvSpPr>
          <p:spPr>
            <a:xfrm>
              <a:off x="7772400" y="4286250"/>
              <a:ext cx="221457" cy="8573"/>
            </a:xfrm>
            <a:custGeom>
              <a:avLst/>
              <a:gdLst/>
              <a:ahLst/>
              <a:cxnLst/>
              <a:rect l="0" t="0" r="0" b="0"/>
              <a:pathLst>
                <a:path w="221457" h="8573">
                  <a:moveTo>
                    <a:pt x="0" y="0"/>
                  </a:moveTo>
                  <a:lnTo>
                    <a:pt x="7584" y="4550"/>
                  </a:lnTo>
                  <a:lnTo>
                    <a:pt x="11407" y="4939"/>
                  </a:lnTo>
                  <a:lnTo>
                    <a:pt x="15541" y="4245"/>
                  </a:lnTo>
                  <a:lnTo>
                    <a:pt x="19886" y="2830"/>
                  </a:lnTo>
                  <a:lnTo>
                    <a:pt x="23576" y="1886"/>
                  </a:lnTo>
                  <a:lnTo>
                    <a:pt x="26830" y="1258"/>
                  </a:lnTo>
                  <a:lnTo>
                    <a:pt x="29793" y="838"/>
                  </a:lnTo>
                  <a:lnTo>
                    <a:pt x="33355" y="559"/>
                  </a:lnTo>
                  <a:lnTo>
                    <a:pt x="37318" y="372"/>
                  </a:lnTo>
                  <a:lnTo>
                    <a:pt x="45954" y="165"/>
                  </a:lnTo>
                  <a:lnTo>
                    <a:pt x="201083" y="0"/>
                  </a:lnTo>
                  <a:lnTo>
                    <a:pt x="203111" y="952"/>
                  </a:lnTo>
                  <a:lnTo>
                    <a:pt x="204464" y="2540"/>
                  </a:lnTo>
                  <a:lnTo>
                    <a:pt x="205365" y="4550"/>
                  </a:lnTo>
                  <a:lnTo>
                    <a:pt x="206761" y="5891"/>
                  </a:lnTo>
                  <a:lnTo>
                    <a:pt x="208484" y="6785"/>
                  </a:lnTo>
                  <a:lnTo>
                    <a:pt x="210427" y="7380"/>
                  </a:lnTo>
                  <a:lnTo>
                    <a:pt x="212516" y="7778"/>
                  </a:lnTo>
                  <a:lnTo>
                    <a:pt x="214702" y="8043"/>
                  </a:lnTo>
                  <a:lnTo>
                    <a:pt x="221456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50"/>
            <p:cNvSpPr/>
            <p:nvPr/>
          </p:nvSpPr>
          <p:spPr>
            <a:xfrm>
              <a:off x="7879556" y="4209202"/>
              <a:ext cx="14288" cy="214209"/>
            </a:xfrm>
            <a:custGeom>
              <a:avLst/>
              <a:gdLst/>
              <a:ahLst/>
              <a:cxnLst/>
              <a:rect l="0" t="0" r="0" b="0"/>
              <a:pathLst>
                <a:path w="14288" h="214209">
                  <a:moveTo>
                    <a:pt x="14287" y="8468"/>
                  </a:moveTo>
                  <a:lnTo>
                    <a:pt x="8137" y="8468"/>
                  </a:lnTo>
                  <a:lnTo>
                    <a:pt x="7805" y="7515"/>
                  </a:lnTo>
                  <a:lnTo>
                    <a:pt x="7439" y="3917"/>
                  </a:lnTo>
                  <a:lnTo>
                    <a:pt x="7152" y="0"/>
                  </a:lnTo>
                  <a:lnTo>
                    <a:pt x="7144" y="15745"/>
                  </a:lnTo>
                  <a:lnTo>
                    <a:pt x="7937" y="17129"/>
                  </a:lnTo>
                  <a:lnTo>
                    <a:pt x="9260" y="19005"/>
                  </a:lnTo>
                  <a:lnTo>
                    <a:pt x="10936" y="21207"/>
                  </a:lnTo>
                  <a:lnTo>
                    <a:pt x="12053" y="24581"/>
                  </a:lnTo>
                  <a:lnTo>
                    <a:pt x="12798" y="28735"/>
                  </a:lnTo>
                  <a:lnTo>
                    <a:pt x="13295" y="33409"/>
                  </a:lnTo>
                  <a:lnTo>
                    <a:pt x="13626" y="37478"/>
                  </a:lnTo>
                  <a:lnTo>
                    <a:pt x="13846" y="41143"/>
                  </a:lnTo>
                  <a:lnTo>
                    <a:pt x="13993" y="44539"/>
                  </a:lnTo>
                  <a:lnTo>
                    <a:pt x="14156" y="53392"/>
                  </a:lnTo>
                  <a:lnTo>
                    <a:pt x="14200" y="58420"/>
                  </a:lnTo>
                  <a:lnTo>
                    <a:pt x="13435" y="62724"/>
                  </a:lnTo>
                  <a:lnTo>
                    <a:pt x="12132" y="66546"/>
                  </a:lnTo>
                  <a:lnTo>
                    <a:pt x="10469" y="70047"/>
                  </a:lnTo>
                  <a:lnTo>
                    <a:pt x="9360" y="74285"/>
                  </a:lnTo>
                  <a:lnTo>
                    <a:pt x="8622" y="79016"/>
                  </a:lnTo>
                  <a:lnTo>
                    <a:pt x="8129" y="84075"/>
                  </a:lnTo>
                  <a:lnTo>
                    <a:pt x="7800" y="89353"/>
                  </a:lnTo>
                  <a:lnTo>
                    <a:pt x="7581" y="94776"/>
                  </a:lnTo>
                  <a:lnTo>
                    <a:pt x="7338" y="105882"/>
                  </a:lnTo>
                  <a:lnTo>
                    <a:pt x="7152" y="151353"/>
                  </a:lnTo>
                  <a:lnTo>
                    <a:pt x="6356" y="156112"/>
                  </a:lnTo>
                  <a:lnTo>
                    <a:pt x="5031" y="160238"/>
                  </a:lnTo>
                  <a:lnTo>
                    <a:pt x="3354" y="163940"/>
                  </a:lnTo>
                  <a:lnTo>
                    <a:pt x="2236" y="168314"/>
                  </a:lnTo>
                  <a:lnTo>
                    <a:pt x="1490" y="173134"/>
                  </a:lnTo>
                  <a:lnTo>
                    <a:pt x="994" y="178253"/>
                  </a:lnTo>
                  <a:lnTo>
                    <a:pt x="663" y="182618"/>
                  </a:lnTo>
                  <a:lnTo>
                    <a:pt x="442" y="186480"/>
                  </a:lnTo>
                  <a:lnTo>
                    <a:pt x="87" y="194972"/>
                  </a:lnTo>
                  <a:lnTo>
                    <a:pt x="26" y="200994"/>
                  </a:lnTo>
                  <a:lnTo>
                    <a:pt x="0" y="21420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51"/>
            <p:cNvSpPr/>
            <p:nvPr/>
          </p:nvSpPr>
          <p:spPr>
            <a:xfrm>
              <a:off x="6993731" y="4774882"/>
              <a:ext cx="150020" cy="17147"/>
            </a:xfrm>
            <a:custGeom>
              <a:avLst/>
              <a:gdLst/>
              <a:ahLst/>
              <a:cxnLst/>
              <a:rect l="0" t="0" r="0" b="0"/>
              <a:pathLst>
                <a:path w="150020" h="17147">
                  <a:moveTo>
                    <a:pt x="0" y="8573"/>
                  </a:moveTo>
                  <a:lnTo>
                    <a:pt x="10849" y="8573"/>
                  </a:lnTo>
                  <a:lnTo>
                    <a:pt x="13583" y="7621"/>
                  </a:lnTo>
                  <a:lnTo>
                    <a:pt x="16993" y="6033"/>
                  </a:lnTo>
                  <a:lnTo>
                    <a:pt x="20854" y="4022"/>
                  </a:lnTo>
                  <a:lnTo>
                    <a:pt x="24221" y="2681"/>
                  </a:lnTo>
                  <a:lnTo>
                    <a:pt x="27260" y="1788"/>
                  </a:lnTo>
                  <a:lnTo>
                    <a:pt x="30079" y="1191"/>
                  </a:lnTo>
                  <a:lnTo>
                    <a:pt x="32753" y="795"/>
                  </a:lnTo>
                  <a:lnTo>
                    <a:pt x="35329" y="530"/>
                  </a:lnTo>
                  <a:lnTo>
                    <a:pt x="37840" y="354"/>
                  </a:lnTo>
                  <a:lnTo>
                    <a:pt x="42747" y="157"/>
                  </a:lnTo>
                  <a:lnTo>
                    <a:pt x="52089" y="47"/>
                  </a:lnTo>
                  <a:lnTo>
                    <a:pt x="108512" y="0"/>
                  </a:lnTo>
                  <a:lnTo>
                    <a:pt x="111235" y="953"/>
                  </a:lnTo>
                  <a:lnTo>
                    <a:pt x="113844" y="2541"/>
                  </a:lnTo>
                  <a:lnTo>
                    <a:pt x="116378" y="4551"/>
                  </a:lnTo>
                  <a:lnTo>
                    <a:pt x="118860" y="5892"/>
                  </a:lnTo>
                  <a:lnTo>
                    <a:pt x="121309" y="6786"/>
                  </a:lnTo>
                  <a:lnTo>
                    <a:pt x="123736" y="7381"/>
                  </a:lnTo>
                  <a:lnTo>
                    <a:pt x="126146" y="7779"/>
                  </a:lnTo>
                  <a:lnTo>
                    <a:pt x="128548" y="8043"/>
                  </a:lnTo>
                  <a:lnTo>
                    <a:pt x="130942" y="8220"/>
                  </a:lnTo>
                  <a:lnTo>
                    <a:pt x="135719" y="8416"/>
                  </a:lnTo>
                  <a:lnTo>
                    <a:pt x="138105" y="8468"/>
                  </a:lnTo>
                  <a:lnTo>
                    <a:pt x="140488" y="9456"/>
                  </a:lnTo>
                  <a:lnTo>
                    <a:pt x="142872" y="11067"/>
                  </a:lnTo>
                  <a:lnTo>
                    <a:pt x="150019" y="1714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52"/>
            <p:cNvSpPr/>
            <p:nvPr/>
          </p:nvSpPr>
          <p:spPr>
            <a:xfrm>
              <a:off x="7015162" y="4680938"/>
              <a:ext cx="7145" cy="213960"/>
            </a:xfrm>
            <a:custGeom>
              <a:avLst/>
              <a:gdLst/>
              <a:ahLst/>
              <a:cxnLst/>
              <a:rect l="0" t="0" r="0" b="0"/>
              <a:pathLst>
                <a:path w="7145" h="213960">
                  <a:moveTo>
                    <a:pt x="7144" y="8219"/>
                  </a:moveTo>
                  <a:lnTo>
                    <a:pt x="7144" y="0"/>
                  </a:lnTo>
                  <a:lnTo>
                    <a:pt x="7144" y="190599"/>
                  </a:lnTo>
                  <a:lnTo>
                    <a:pt x="6351" y="193624"/>
                  </a:lnTo>
                  <a:lnTo>
                    <a:pt x="5028" y="196592"/>
                  </a:lnTo>
                  <a:lnTo>
                    <a:pt x="3352" y="199524"/>
                  </a:lnTo>
                  <a:lnTo>
                    <a:pt x="2235" y="202430"/>
                  </a:lnTo>
                  <a:lnTo>
                    <a:pt x="1490" y="205321"/>
                  </a:lnTo>
                  <a:lnTo>
                    <a:pt x="0" y="21395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53"/>
            <p:cNvSpPr/>
            <p:nvPr/>
          </p:nvSpPr>
          <p:spPr>
            <a:xfrm>
              <a:off x="6908006" y="4774882"/>
              <a:ext cx="185738" cy="25719"/>
            </a:xfrm>
            <a:custGeom>
              <a:avLst/>
              <a:gdLst/>
              <a:ahLst/>
              <a:cxnLst/>
              <a:rect l="0" t="0" r="0" b="0"/>
              <a:pathLst>
                <a:path w="185738" h="25719">
                  <a:moveTo>
                    <a:pt x="0" y="25718"/>
                  </a:moveTo>
                  <a:lnTo>
                    <a:pt x="70757" y="25718"/>
                  </a:lnTo>
                  <a:lnTo>
                    <a:pt x="74953" y="24766"/>
                  </a:lnTo>
                  <a:lnTo>
                    <a:pt x="79337" y="23178"/>
                  </a:lnTo>
                  <a:lnTo>
                    <a:pt x="83847" y="21167"/>
                  </a:lnTo>
                  <a:lnTo>
                    <a:pt x="87649" y="19826"/>
                  </a:lnTo>
                  <a:lnTo>
                    <a:pt x="90976" y="18933"/>
                  </a:lnTo>
                  <a:lnTo>
                    <a:pt x="93989" y="18337"/>
                  </a:lnTo>
                  <a:lnTo>
                    <a:pt x="99452" y="17675"/>
                  </a:lnTo>
                  <a:lnTo>
                    <a:pt x="104527" y="17381"/>
                  </a:lnTo>
                  <a:lnTo>
                    <a:pt x="109427" y="17250"/>
                  </a:lnTo>
                  <a:lnTo>
                    <a:pt x="111845" y="16262"/>
                  </a:lnTo>
                  <a:lnTo>
                    <a:pt x="114251" y="14652"/>
                  </a:lnTo>
                  <a:lnTo>
                    <a:pt x="116648" y="12626"/>
                  </a:lnTo>
                  <a:lnTo>
                    <a:pt x="119041" y="11275"/>
                  </a:lnTo>
                  <a:lnTo>
                    <a:pt x="121429" y="10374"/>
                  </a:lnTo>
                  <a:lnTo>
                    <a:pt x="123815" y="9774"/>
                  </a:lnTo>
                  <a:lnTo>
                    <a:pt x="128583" y="9106"/>
                  </a:lnTo>
                  <a:lnTo>
                    <a:pt x="133348" y="8810"/>
                  </a:lnTo>
                  <a:lnTo>
                    <a:pt x="138111" y="8679"/>
                  </a:lnTo>
                  <a:lnTo>
                    <a:pt x="140493" y="7691"/>
                  </a:lnTo>
                  <a:lnTo>
                    <a:pt x="142874" y="6080"/>
                  </a:lnTo>
                  <a:lnTo>
                    <a:pt x="145255" y="4053"/>
                  </a:lnTo>
                  <a:lnTo>
                    <a:pt x="148431" y="2702"/>
                  </a:lnTo>
                  <a:lnTo>
                    <a:pt x="152135" y="1802"/>
                  </a:lnTo>
                  <a:lnTo>
                    <a:pt x="161902" y="356"/>
                  </a:lnTo>
                  <a:lnTo>
                    <a:pt x="167386" y="106"/>
                  </a:lnTo>
                  <a:lnTo>
                    <a:pt x="18573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54"/>
            <p:cNvSpPr/>
            <p:nvPr/>
          </p:nvSpPr>
          <p:spPr>
            <a:xfrm>
              <a:off x="7294557" y="4586287"/>
              <a:ext cx="20644" cy="240031"/>
            </a:xfrm>
            <a:custGeom>
              <a:avLst/>
              <a:gdLst/>
              <a:ahLst/>
              <a:cxnLst/>
              <a:rect l="0" t="0" r="0" b="0"/>
              <a:pathLst>
                <a:path w="20644" h="240031">
                  <a:moveTo>
                    <a:pt x="20643" y="0"/>
                  </a:moveTo>
                  <a:lnTo>
                    <a:pt x="16850" y="4551"/>
                  </a:lnTo>
                  <a:lnTo>
                    <a:pt x="15733" y="6844"/>
                  </a:lnTo>
                  <a:lnTo>
                    <a:pt x="14989" y="9325"/>
                  </a:lnTo>
                  <a:lnTo>
                    <a:pt x="14492" y="11932"/>
                  </a:lnTo>
                  <a:lnTo>
                    <a:pt x="13941" y="17368"/>
                  </a:lnTo>
                  <a:lnTo>
                    <a:pt x="13793" y="20151"/>
                  </a:lnTo>
                  <a:lnTo>
                    <a:pt x="12902" y="23912"/>
                  </a:lnTo>
                  <a:lnTo>
                    <a:pt x="11513" y="28324"/>
                  </a:lnTo>
                  <a:lnTo>
                    <a:pt x="7374" y="39991"/>
                  </a:lnTo>
                  <a:lnTo>
                    <a:pt x="6808" y="46667"/>
                  </a:lnTo>
                  <a:lnTo>
                    <a:pt x="6657" y="51113"/>
                  </a:lnTo>
                  <a:lnTo>
                    <a:pt x="5763" y="55031"/>
                  </a:lnTo>
                  <a:lnTo>
                    <a:pt x="4373" y="58594"/>
                  </a:lnTo>
                  <a:lnTo>
                    <a:pt x="2652" y="61923"/>
                  </a:lnTo>
                  <a:lnTo>
                    <a:pt x="2299" y="65095"/>
                  </a:lnTo>
                  <a:lnTo>
                    <a:pt x="2857" y="68162"/>
                  </a:lnTo>
                  <a:lnTo>
                    <a:pt x="4023" y="71158"/>
                  </a:lnTo>
                  <a:lnTo>
                    <a:pt x="4006" y="75062"/>
                  </a:lnTo>
                  <a:lnTo>
                    <a:pt x="3202" y="79569"/>
                  </a:lnTo>
                  <a:lnTo>
                    <a:pt x="1871" y="84479"/>
                  </a:lnTo>
                  <a:lnTo>
                    <a:pt x="985" y="88704"/>
                  </a:lnTo>
                  <a:lnTo>
                    <a:pt x="393" y="92474"/>
                  </a:lnTo>
                  <a:lnTo>
                    <a:pt x="0" y="95939"/>
                  </a:lnTo>
                  <a:lnTo>
                    <a:pt x="531" y="99202"/>
                  </a:lnTo>
                  <a:lnTo>
                    <a:pt x="1679" y="102330"/>
                  </a:lnTo>
                  <a:lnTo>
                    <a:pt x="3237" y="105368"/>
                  </a:lnTo>
                  <a:lnTo>
                    <a:pt x="4276" y="108345"/>
                  </a:lnTo>
                  <a:lnTo>
                    <a:pt x="4969" y="111283"/>
                  </a:lnTo>
                  <a:lnTo>
                    <a:pt x="5432" y="114194"/>
                  </a:lnTo>
                  <a:lnTo>
                    <a:pt x="5945" y="119968"/>
                  </a:lnTo>
                  <a:lnTo>
                    <a:pt x="6173" y="125709"/>
                  </a:lnTo>
                  <a:lnTo>
                    <a:pt x="6274" y="131436"/>
                  </a:lnTo>
                  <a:lnTo>
                    <a:pt x="6355" y="174661"/>
                  </a:lnTo>
                  <a:lnTo>
                    <a:pt x="7150" y="177401"/>
                  </a:lnTo>
                  <a:lnTo>
                    <a:pt x="8472" y="180180"/>
                  </a:lnTo>
                  <a:lnTo>
                    <a:pt x="10148" y="182985"/>
                  </a:lnTo>
                  <a:lnTo>
                    <a:pt x="11265" y="185807"/>
                  </a:lnTo>
                  <a:lnTo>
                    <a:pt x="12010" y="188642"/>
                  </a:lnTo>
                  <a:lnTo>
                    <a:pt x="13205" y="195483"/>
                  </a:lnTo>
                  <a:lnTo>
                    <a:pt x="13441" y="202727"/>
                  </a:lnTo>
                  <a:lnTo>
                    <a:pt x="13491" y="209894"/>
                  </a:lnTo>
                  <a:lnTo>
                    <a:pt x="13499" y="240030"/>
                  </a:lnTo>
                  <a:lnTo>
                    <a:pt x="6650" y="240030"/>
                  </a:lnTo>
                  <a:lnTo>
                    <a:pt x="13414" y="240030"/>
                  </a:lnTo>
                  <a:lnTo>
                    <a:pt x="9366" y="240030"/>
                  </a:lnTo>
                  <a:lnTo>
                    <a:pt x="13498" y="240030"/>
                  </a:lnTo>
                  <a:lnTo>
                    <a:pt x="6650" y="240030"/>
                  </a:lnTo>
                  <a:lnTo>
                    <a:pt x="13499" y="240030"/>
                  </a:lnTo>
                  <a:lnTo>
                    <a:pt x="7349" y="240030"/>
                  </a:lnTo>
                  <a:lnTo>
                    <a:pt x="13419" y="240030"/>
                  </a:lnTo>
                  <a:lnTo>
                    <a:pt x="6363" y="240030"/>
                  </a:lnTo>
                  <a:lnTo>
                    <a:pt x="13411" y="240030"/>
                  </a:lnTo>
                  <a:lnTo>
                    <a:pt x="6355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55"/>
            <p:cNvSpPr/>
            <p:nvPr/>
          </p:nvSpPr>
          <p:spPr>
            <a:xfrm>
              <a:off x="6429375" y="4363403"/>
              <a:ext cx="135732" cy="8573"/>
            </a:xfrm>
            <a:custGeom>
              <a:avLst/>
              <a:gdLst/>
              <a:ahLst/>
              <a:cxnLst/>
              <a:rect l="0" t="0" r="0" b="0"/>
              <a:pathLst>
                <a:path w="135732" h="8573">
                  <a:moveTo>
                    <a:pt x="0" y="8572"/>
                  </a:moveTo>
                  <a:lnTo>
                    <a:pt x="42189" y="8572"/>
                  </a:lnTo>
                  <a:lnTo>
                    <a:pt x="45588" y="7619"/>
                  </a:lnTo>
                  <a:lnTo>
                    <a:pt x="48648" y="6032"/>
                  </a:lnTo>
                  <a:lnTo>
                    <a:pt x="51482" y="4021"/>
                  </a:lnTo>
                  <a:lnTo>
                    <a:pt x="54959" y="2681"/>
                  </a:lnTo>
                  <a:lnTo>
                    <a:pt x="58864" y="1787"/>
                  </a:lnTo>
                  <a:lnTo>
                    <a:pt x="63055" y="1191"/>
                  </a:lnTo>
                  <a:lnTo>
                    <a:pt x="67437" y="794"/>
                  </a:lnTo>
                  <a:lnTo>
                    <a:pt x="71945" y="529"/>
                  </a:lnTo>
                  <a:lnTo>
                    <a:pt x="81188" y="235"/>
                  </a:ln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56"/>
            <p:cNvSpPr/>
            <p:nvPr/>
          </p:nvSpPr>
          <p:spPr>
            <a:xfrm>
              <a:off x="6708284" y="4320543"/>
              <a:ext cx="78279" cy="49886"/>
            </a:xfrm>
            <a:custGeom>
              <a:avLst/>
              <a:gdLst/>
              <a:ahLst/>
              <a:cxnLst/>
              <a:rect l="0" t="0" r="0" b="0"/>
              <a:pathLst>
                <a:path w="78279" h="49886">
                  <a:moveTo>
                    <a:pt x="78278" y="8569"/>
                  </a:moveTo>
                  <a:lnTo>
                    <a:pt x="78278" y="1188"/>
                  </a:lnTo>
                  <a:lnTo>
                    <a:pt x="77485" y="791"/>
                  </a:lnTo>
                  <a:lnTo>
                    <a:pt x="73369" y="232"/>
                  </a:lnTo>
                  <a:lnTo>
                    <a:pt x="69459" y="44"/>
                  </a:lnTo>
                  <a:lnTo>
                    <a:pt x="60519" y="0"/>
                  </a:lnTo>
                  <a:lnTo>
                    <a:pt x="58501" y="951"/>
                  </a:lnTo>
                  <a:lnTo>
                    <a:pt x="54143" y="4548"/>
                  </a:lnTo>
                  <a:lnTo>
                    <a:pt x="51870" y="5889"/>
                  </a:lnTo>
                  <a:lnTo>
                    <a:pt x="49560" y="6782"/>
                  </a:lnTo>
                  <a:lnTo>
                    <a:pt x="43943" y="8216"/>
                  </a:lnTo>
                  <a:lnTo>
                    <a:pt x="41057" y="10953"/>
                  </a:lnTo>
                  <a:lnTo>
                    <a:pt x="39177" y="13016"/>
                  </a:lnTo>
                  <a:lnTo>
                    <a:pt x="37129" y="14391"/>
                  </a:lnTo>
                  <a:lnTo>
                    <a:pt x="32737" y="15919"/>
                  </a:lnTo>
                  <a:lnTo>
                    <a:pt x="30456" y="16327"/>
                  </a:lnTo>
                  <a:lnTo>
                    <a:pt x="28141" y="16598"/>
                  </a:lnTo>
                  <a:lnTo>
                    <a:pt x="25803" y="16780"/>
                  </a:lnTo>
                  <a:lnTo>
                    <a:pt x="23451" y="17853"/>
                  </a:lnTo>
                  <a:lnTo>
                    <a:pt x="21090" y="19521"/>
                  </a:lnTo>
                  <a:lnTo>
                    <a:pt x="15388" y="24491"/>
                  </a:lnTo>
                  <a:lnTo>
                    <a:pt x="12491" y="27710"/>
                  </a:lnTo>
                  <a:lnTo>
                    <a:pt x="6268" y="34983"/>
                  </a:lnTo>
                  <a:lnTo>
                    <a:pt x="0" y="42496"/>
                  </a:lnTo>
                  <a:lnTo>
                    <a:pt x="3579" y="47302"/>
                  </a:lnTo>
                  <a:lnTo>
                    <a:pt x="5619" y="49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57"/>
            <p:cNvSpPr/>
            <p:nvPr/>
          </p:nvSpPr>
          <p:spPr>
            <a:xfrm>
              <a:off x="6735510" y="4380132"/>
              <a:ext cx="79619" cy="61870"/>
            </a:xfrm>
            <a:custGeom>
              <a:avLst/>
              <a:gdLst/>
              <a:ahLst/>
              <a:cxnLst/>
              <a:rect l="0" t="0" r="0" b="0"/>
              <a:pathLst>
                <a:path w="79619" h="61870">
                  <a:moveTo>
                    <a:pt x="0" y="0"/>
                  </a:moveTo>
                  <a:lnTo>
                    <a:pt x="4122" y="178"/>
                  </a:lnTo>
                  <a:lnTo>
                    <a:pt x="13700" y="384"/>
                  </a:lnTo>
                  <a:lnTo>
                    <a:pt x="35876" y="414"/>
                  </a:lnTo>
                  <a:lnTo>
                    <a:pt x="39347" y="1368"/>
                  </a:lnTo>
                  <a:lnTo>
                    <a:pt x="42456" y="2955"/>
                  </a:lnTo>
                  <a:lnTo>
                    <a:pt x="45321" y="4966"/>
                  </a:lnTo>
                  <a:lnTo>
                    <a:pt x="48025" y="6307"/>
                  </a:lnTo>
                  <a:lnTo>
                    <a:pt x="50623" y="7200"/>
                  </a:lnTo>
                  <a:lnTo>
                    <a:pt x="53147" y="7796"/>
                  </a:lnTo>
                  <a:lnTo>
                    <a:pt x="55623" y="8193"/>
                  </a:lnTo>
                  <a:lnTo>
                    <a:pt x="58069" y="8458"/>
                  </a:lnTo>
                  <a:lnTo>
                    <a:pt x="60493" y="8634"/>
                  </a:lnTo>
                  <a:lnTo>
                    <a:pt x="62109" y="9705"/>
                  </a:lnTo>
                  <a:lnTo>
                    <a:pt x="63185" y="11371"/>
                  </a:lnTo>
                  <a:lnTo>
                    <a:pt x="63904" y="13434"/>
                  </a:lnTo>
                  <a:lnTo>
                    <a:pt x="65176" y="14810"/>
                  </a:lnTo>
                  <a:lnTo>
                    <a:pt x="66818" y="15726"/>
                  </a:lnTo>
                  <a:lnTo>
                    <a:pt x="68707" y="16338"/>
                  </a:lnTo>
                  <a:lnTo>
                    <a:pt x="72922" y="19557"/>
                  </a:lnTo>
                  <a:lnTo>
                    <a:pt x="75157" y="21749"/>
                  </a:lnTo>
                  <a:lnTo>
                    <a:pt x="76647" y="24163"/>
                  </a:lnTo>
                  <a:lnTo>
                    <a:pt x="77640" y="26724"/>
                  </a:lnTo>
                  <a:lnTo>
                    <a:pt x="79236" y="33129"/>
                  </a:lnTo>
                  <a:lnTo>
                    <a:pt x="79453" y="36545"/>
                  </a:lnTo>
                  <a:lnTo>
                    <a:pt x="79549" y="41238"/>
                  </a:lnTo>
                  <a:lnTo>
                    <a:pt x="79618" y="618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58"/>
            <p:cNvSpPr/>
            <p:nvPr/>
          </p:nvSpPr>
          <p:spPr>
            <a:xfrm>
              <a:off x="6886575" y="4234815"/>
              <a:ext cx="192882" cy="231448"/>
            </a:xfrm>
            <a:custGeom>
              <a:avLst/>
              <a:gdLst/>
              <a:ahLst/>
              <a:cxnLst/>
              <a:rect l="0" t="0" r="0" b="0"/>
              <a:pathLst>
                <a:path w="192882" h="231448">
                  <a:moveTo>
                    <a:pt x="0" y="180022"/>
                  </a:moveTo>
                  <a:lnTo>
                    <a:pt x="6849" y="171803"/>
                  </a:lnTo>
                  <a:lnTo>
                    <a:pt x="12789" y="171520"/>
                  </a:lnTo>
                  <a:lnTo>
                    <a:pt x="30991" y="171452"/>
                  </a:lnTo>
                  <a:lnTo>
                    <a:pt x="33360" y="170499"/>
                  </a:lnTo>
                  <a:lnTo>
                    <a:pt x="38110" y="166900"/>
                  </a:lnTo>
                  <a:lnTo>
                    <a:pt x="42867" y="164665"/>
                  </a:lnTo>
                  <a:lnTo>
                    <a:pt x="45247" y="164069"/>
                  </a:lnTo>
                  <a:lnTo>
                    <a:pt x="50007" y="160867"/>
                  </a:lnTo>
                  <a:lnTo>
                    <a:pt x="52389" y="158680"/>
                  </a:lnTo>
                  <a:lnTo>
                    <a:pt x="57150" y="156249"/>
                  </a:lnTo>
                  <a:lnTo>
                    <a:pt x="59532" y="155601"/>
                  </a:lnTo>
                  <a:lnTo>
                    <a:pt x="64294" y="152341"/>
                  </a:lnTo>
                  <a:lnTo>
                    <a:pt x="69056" y="147717"/>
                  </a:lnTo>
                  <a:lnTo>
                    <a:pt x="73818" y="142487"/>
                  </a:lnTo>
                  <a:lnTo>
                    <a:pt x="80962" y="134188"/>
                  </a:lnTo>
                  <a:lnTo>
                    <a:pt x="95250" y="117147"/>
                  </a:lnTo>
                  <a:lnTo>
                    <a:pt x="96837" y="114293"/>
                  </a:lnTo>
                  <a:lnTo>
                    <a:pt x="98601" y="108582"/>
                  </a:lnTo>
                  <a:lnTo>
                    <a:pt x="101502" y="102869"/>
                  </a:lnTo>
                  <a:lnTo>
                    <a:pt x="105436" y="97154"/>
                  </a:lnTo>
                  <a:lnTo>
                    <a:pt x="109832" y="91439"/>
                  </a:lnTo>
                  <a:lnTo>
                    <a:pt x="111321" y="88582"/>
                  </a:lnTo>
                  <a:lnTo>
                    <a:pt x="112976" y="82867"/>
                  </a:lnTo>
                  <a:lnTo>
                    <a:pt x="113712" y="77152"/>
                  </a:lnTo>
                  <a:lnTo>
                    <a:pt x="113908" y="74295"/>
                  </a:lnTo>
                  <a:lnTo>
                    <a:pt x="114832" y="71438"/>
                  </a:lnTo>
                  <a:lnTo>
                    <a:pt x="117977" y="65722"/>
                  </a:lnTo>
                  <a:lnTo>
                    <a:pt x="120416" y="61701"/>
                  </a:lnTo>
                  <a:lnTo>
                    <a:pt x="120987" y="58220"/>
                  </a:lnTo>
                  <a:lnTo>
                    <a:pt x="121139" y="55958"/>
                  </a:lnTo>
                  <a:lnTo>
                    <a:pt x="120447" y="53498"/>
                  </a:lnTo>
                  <a:lnTo>
                    <a:pt x="117561" y="48224"/>
                  </a:lnTo>
                  <a:lnTo>
                    <a:pt x="115750" y="42705"/>
                  </a:lnTo>
                  <a:lnTo>
                    <a:pt x="114944" y="37078"/>
                  </a:lnTo>
                  <a:lnTo>
                    <a:pt x="114586" y="31401"/>
                  </a:lnTo>
                  <a:lnTo>
                    <a:pt x="114356" y="25887"/>
                  </a:lnTo>
                  <a:lnTo>
                    <a:pt x="114308" y="13933"/>
                  </a:lnTo>
                  <a:lnTo>
                    <a:pt x="113512" y="12146"/>
                  </a:lnTo>
                  <a:lnTo>
                    <a:pt x="112187" y="10955"/>
                  </a:lnTo>
                  <a:lnTo>
                    <a:pt x="110510" y="10161"/>
                  </a:lnTo>
                  <a:lnTo>
                    <a:pt x="106530" y="9278"/>
                  </a:lnTo>
                  <a:lnTo>
                    <a:pt x="104357" y="9043"/>
                  </a:lnTo>
                  <a:lnTo>
                    <a:pt x="102909" y="7934"/>
                  </a:lnTo>
                  <a:lnTo>
                    <a:pt x="101944" y="6242"/>
                  </a:lnTo>
                  <a:lnTo>
                    <a:pt x="100393" y="1233"/>
                  </a:lnTo>
                  <a:lnTo>
                    <a:pt x="99472" y="822"/>
                  </a:lnTo>
                  <a:lnTo>
                    <a:pt x="93553" y="72"/>
                  </a:lnTo>
                  <a:lnTo>
                    <a:pt x="88019" y="6"/>
                  </a:lnTo>
                  <a:lnTo>
                    <a:pt x="79664" y="0"/>
                  </a:lnTo>
                  <a:lnTo>
                    <a:pt x="79302" y="952"/>
                  </a:lnTo>
                  <a:lnTo>
                    <a:pt x="78676" y="7381"/>
                  </a:lnTo>
                  <a:lnTo>
                    <a:pt x="74817" y="12770"/>
                  </a:lnTo>
                  <a:lnTo>
                    <a:pt x="68646" y="20399"/>
                  </a:lnTo>
                  <a:lnTo>
                    <a:pt x="67195" y="23125"/>
                  </a:lnTo>
                  <a:lnTo>
                    <a:pt x="65583" y="28692"/>
                  </a:lnTo>
                  <a:lnTo>
                    <a:pt x="62750" y="34342"/>
                  </a:lnTo>
                  <a:lnTo>
                    <a:pt x="60883" y="37182"/>
                  </a:lnTo>
                  <a:lnTo>
                    <a:pt x="58809" y="42878"/>
                  </a:lnTo>
                  <a:lnTo>
                    <a:pt x="57887" y="48584"/>
                  </a:lnTo>
                  <a:lnTo>
                    <a:pt x="57478" y="54295"/>
                  </a:lnTo>
                  <a:lnTo>
                    <a:pt x="57295" y="60009"/>
                  </a:lnTo>
                  <a:lnTo>
                    <a:pt x="57193" y="68580"/>
                  </a:lnTo>
                  <a:lnTo>
                    <a:pt x="57150" y="126541"/>
                  </a:lnTo>
                  <a:lnTo>
                    <a:pt x="59266" y="132758"/>
                  </a:lnTo>
                  <a:lnTo>
                    <a:pt x="60942" y="137083"/>
                  </a:lnTo>
                  <a:lnTo>
                    <a:pt x="62059" y="140918"/>
                  </a:lnTo>
                  <a:lnTo>
                    <a:pt x="63301" y="147720"/>
                  </a:lnTo>
                  <a:lnTo>
                    <a:pt x="65969" y="153919"/>
                  </a:lnTo>
                  <a:lnTo>
                    <a:pt x="69801" y="159848"/>
                  </a:lnTo>
                  <a:lnTo>
                    <a:pt x="74150" y="165659"/>
                  </a:lnTo>
                  <a:lnTo>
                    <a:pt x="75627" y="168541"/>
                  </a:lnTo>
                  <a:lnTo>
                    <a:pt x="77268" y="174285"/>
                  </a:lnTo>
                  <a:lnTo>
                    <a:pt x="80114" y="180012"/>
                  </a:lnTo>
                  <a:lnTo>
                    <a:pt x="84025" y="185733"/>
                  </a:lnTo>
                  <a:lnTo>
                    <a:pt x="88409" y="191450"/>
                  </a:lnTo>
                  <a:lnTo>
                    <a:pt x="89896" y="194308"/>
                  </a:lnTo>
                  <a:lnTo>
                    <a:pt x="91547" y="200024"/>
                  </a:lnTo>
                  <a:lnTo>
                    <a:pt x="94398" y="205740"/>
                  </a:lnTo>
                  <a:lnTo>
                    <a:pt x="98311" y="211455"/>
                  </a:lnTo>
                  <a:lnTo>
                    <a:pt x="102696" y="217169"/>
                  </a:lnTo>
                  <a:lnTo>
                    <a:pt x="104976" y="219075"/>
                  </a:lnTo>
                  <a:lnTo>
                    <a:pt x="109626" y="221192"/>
                  </a:lnTo>
                  <a:lnTo>
                    <a:pt x="111184" y="222708"/>
                  </a:lnTo>
                  <a:lnTo>
                    <a:pt x="112223" y="224672"/>
                  </a:lnTo>
                  <a:lnTo>
                    <a:pt x="112915" y="226934"/>
                  </a:lnTo>
                  <a:lnTo>
                    <a:pt x="114964" y="228442"/>
                  </a:lnTo>
                  <a:lnTo>
                    <a:pt x="117918" y="229447"/>
                  </a:lnTo>
                  <a:lnTo>
                    <a:pt x="121475" y="230117"/>
                  </a:lnTo>
                  <a:lnTo>
                    <a:pt x="124639" y="230563"/>
                  </a:lnTo>
                  <a:lnTo>
                    <a:pt x="130272" y="231060"/>
                  </a:lnTo>
                  <a:lnTo>
                    <a:pt x="135422" y="231281"/>
                  </a:lnTo>
                  <a:lnTo>
                    <a:pt x="145195" y="231423"/>
                  </a:lnTo>
                  <a:lnTo>
                    <a:pt x="152382" y="231447"/>
                  </a:lnTo>
                  <a:lnTo>
                    <a:pt x="154769" y="230498"/>
                  </a:lnTo>
                  <a:lnTo>
                    <a:pt x="159539" y="226904"/>
                  </a:lnTo>
                  <a:lnTo>
                    <a:pt x="162714" y="225563"/>
                  </a:lnTo>
                  <a:lnTo>
                    <a:pt x="166420" y="224671"/>
                  </a:lnTo>
                  <a:lnTo>
                    <a:pt x="170478" y="224076"/>
                  </a:lnTo>
                  <a:lnTo>
                    <a:pt x="173977" y="222726"/>
                  </a:lnTo>
                  <a:lnTo>
                    <a:pt x="179982" y="218687"/>
                  </a:lnTo>
                  <a:lnTo>
                    <a:pt x="185296" y="216257"/>
                  </a:lnTo>
                  <a:lnTo>
                    <a:pt x="192881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59"/>
            <p:cNvSpPr/>
            <p:nvPr/>
          </p:nvSpPr>
          <p:spPr>
            <a:xfrm>
              <a:off x="6072187" y="4260543"/>
              <a:ext cx="191206" cy="342890"/>
            </a:xfrm>
            <a:custGeom>
              <a:avLst/>
              <a:gdLst/>
              <a:ahLst/>
              <a:cxnLst/>
              <a:rect l="0" t="0" r="0" b="0"/>
              <a:pathLst>
                <a:path w="191206" h="342890">
                  <a:moveTo>
                    <a:pt x="0" y="342889"/>
                  </a:moveTo>
                  <a:lnTo>
                    <a:pt x="0" y="322490"/>
                  </a:lnTo>
                  <a:lnTo>
                    <a:pt x="794" y="319765"/>
                  </a:lnTo>
                  <a:lnTo>
                    <a:pt x="4909" y="311379"/>
                  </a:lnTo>
                  <a:lnTo>
                    <a:pt x="7276" y="302861"/>
                  </a:lnTo>
                  <a:lnTo>
                    <a:pt x="10642" y="297159"/>
                  </a:lnTo>
                  <a:lnTo>
                    <a:pt x="11857" y="293353"/>
                  </a:lnTo>
                  <a:lnTo>
                    <a:pt x="13207" y="284043"/>
                  </a:lnTo>
                  <a:lnTo>
                    <a:pt x="15925" y="273555"/>
                  </a:lnTo>
                  <a:lnTo>
                    <a:pt x="17760" y="268092"/>
                  </a:lnTo>
                  <a:lnTo>
                    <a:pt x="18984" y="262544"/>
                  </a:lnTo>
                  <a:lnTo>
                    <a:pt x="19800" y="256941"/>
                  </a:lnTo>
                  <a:lnTo>
                    <a:pt x="20344" y="251300"/>
                  </a:lnTo>
                  <a:lnTo>
                    <a:pt x="21500" y="245635"/>
                  </a:lnTo>
                  <a:lnTo>
                    <a:pt x="23064" y="239954"/>
                  </a:lnTo>
                  <a:lnTo>
                    <a:pt x="24902" y="234260"/>
                  </a:lnTo>
                  <a:lnTo>
                    <a:pt x="26920" y="228560"/>
                  </a:lnTo>
                  <a:lnTo>
                    <a:pt x="31279" y="217146"/>
                  </a:lnTo>
                  <a:lnTo>
                    <a:pt x="32759" y="211435"/>
                  </a:lnTo>
                  <a:lnTo>
                    <a:pt x="33746" y="205723"/>
                  </a:lnTo>
                  <a:lnTo>
                    <a:pt x="34403" y="200010"/>
                  </a:lnTo>
                  <a:lnTo>
                    <a:pt x="35636" y="194297"/>
                  </a:lnTo>
                  <a:lnTo>
                    <a:pt x="37251" y="188583"/>
                  </a:lnTo>
                  <a:lnTo>
                    <a:pt x="39121" y="182869"/>
                  </a:lnTo>
                  <a:lnTo>
                    <a:pt x="41163" y="177154"/>
                  </a:lnTo>
                  <a:lnTo>
                    <a:pt x="45546" y="165724"/>
                  </a:lnTo>
                  <a:lnTo>
                    <a:pt x="47827" y="157152"/>
                  </a:lnTo>
                  <a:lnTo>
                    <a:pt x="50142" y="146674"/>
                  </a:lnTo>
                  <a:lnTo>
                    <a:pt x="52477" y="134927"/>
                  </a:lnTo>
                  <a:lnTo>
                    <a:pt x="54829" y="125190"/>
                  </a:lnTo>
                  <a:lnTo>
                    <a:pt x="57190" y="116794"/>
                  </a:lnTo>
                  <a:lnTo>
                    <a:pt x="59558" y="109292"/>
                  </a:lnTo>
                  <a:lnTo>
                    <a:pt x="61930" y="102385"/>
                  </a:lnTo>
                  <a:lnTo>
                    <a:pt x="64306" y="95876"/>
                  </a:lnTo>
                  <a:lnTo>
                    <a:pt x="69062" y="83563"/>
                  </a:lnTo>
                  <a:lnTo>
                    <a:pt x="73821" y="71741"/>
                  </a:lnTo>
                  <a:lnTo>
                    <a:pt x="76466" y="62676"/>
                  </a:lnTo>
                  <a:lnTo>
                    <a:pt x="78435" y="54520"/>
                  </a:lnTo>
                  <a:lnTo>
                    <a:pt x="81956" y="44545"/>
                  </a:lnTo>
                  <a:lnTo>
                    <a:pt x="86167" y="36302"/>
                  </a:lnTo>
                  <a:lnTo>
                    <a:pt x="88401" y="32770"/>
                  </a:lnTo>
                  <a:lnTo>
                    <a:pt x="90883" y="26306"/>
                  </a:lnTo>
                  <a:lnTo>
                    <a:pt x="91546" y="23249"/>
                  </a:lnTo>
                  <a:lnTo>
                    <a:pt x="94397" y="17312"/>
                  </a:lnTo>
                  <a:lnTo>
                    <a:pt x="101636" y="6790"/>
                  </a:lnTo>
                  <a:lnTo>
                    <a:pt x="106833" y="387"/>
                  </a:lnTo>
                  <a:lnTo>
                    <a:pt x="113998" y="0"/>
                  </a:lnTo>
                  <a:lnTo>
                    <a:pt x="118003" y="4543"/>
                  </a:lnTo>
                  <a:lnTo>
                    <a:pt x="119150" y="6835"/>
                  </a:lnTo>
                  <a:lnTo>
                    <a:pt x="121558" y="14612"/>
                  </a:lnTo>
                  <a:lnTo>
                    <a:pt x="127505" y="24058"/>
                  </a:lnTo>
                  <a:lnTo>
                    <a:pt x="132059" y="29769"/>
                  </a:lnTo>
                  <a:lnTo>
                    <a:pt x="133283" y="33177"/>
                  </a:lnTo>
                  <a:lnTo>
                    <a:pt x="134644" y="42045"/>
                  </a:lnTo>
                  <a:lnTo>
                    <a:pt x="137364" y="49796"/>
                  </a:lnTo>
                  <a:lnTo>
                    <a:pt x="139202" y="53196"/>
                  </a:lnTo>
                  <a:lnTo>
                    <a:pt x="141243" y="62054"/>
                  </a:lnTo>
                  <a:lnTo>
                    <a:pt x="141787" y="67083"/>
                  </a:lnTo>
                  <a:lnTo>
                    <a:pt x="143737" y="71389"/>
                  </a:lnTo>
                  <a:lnTo>
                    <a:pt x="150137" y="78713"/>
                  </a:lnTo>
                  <a:lnTo>
                    <a:pt x="152479" y="82951"/>
                  </a:lnTo>
                  <a:lnTo>
                    <a:pt x="155081" y="92742"/>
                  </a:lnTo>
                  <a:lnTo>
                    <a:pt x="158355" y="103442"/>
                  </a:lnTo>
                  <a:lnTo>
                    <a:pt x="160338" y="108963"/>
                  </a:lnTo>
                  <a:lnTo>
                    <a:pt x="164660" y="120177"/>
                  </a:lnTo>
                  <a:lnTo>
                    <a:pt x="169226" y="130559"/>
                  </a:lnTo>
                  <a:lnTo>
                    <a:pt x="173901" y="138347"/>
                  </a:lnTo>
                  <a:lnTo>
                    <a:pt x="178625" y="147524"/>
                  </a:lnTo>
                  <a:lnTo>
                    <a:pt x="183371" y="157953"/>
                  </a:lnTo>
                  <a:lnTo>
                    <a:pt x="191205" y="17624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60"/>
            <p:cNvSpPr/>
            <p:nvPr/>
          </p:nvSpPr>
          <p:spPr>
            <a:xfrm>
              <a:off x="6065044" y="4432400"/>
              <a:ext cx="203022" cy="25301"/>
            </a:xfrm>
            <a:custGeom>
              <a:avLst/>
              <a:gdLst/>
              <a:ahLst/>
              <a:cxnLst/>
              <a:rect l="0" t="0" r="0" b="0"/>
              <a:pathLst>
                <a:path w="203022" h="25301">
                  <a:moveTo>
                    <a:pt x="0" y="25300"/>
                  </a:moveTo>
                  <a:lnTo>
                    <a:pt x="37135" y="25300"/>
                  </a:lnTo>
                  <a:lnTo>
                    <a:pt x="40632" y="24348"/>
                  </a:lnTo>
                  <a:lnTo>
                    <a:pt x="44550" y="22760"/>
                  </a:lnTo>
                  <a:lnTo>
                    <a:pt x="48750" y="20749"/>
                  </a:lnTo>
                  <a:lnTo>
                    <a:pt x="53137" y="19408"/>
                  </a:lnTo>
                  <a:lnTo>
                    <a:pt x="57650" y="18515"/>
                  </a:lnTo>
                  <a:lnTo>
                    <a:pt x="62245" y="17919"/>
                  </a:lnTo>
                  <a:lnTo>
                    <a:pt x="66896" y="17521"/>
                  </a:lnTo>
                  <a:lnTo>
                    <a:pt x="71585" y="17257"/>
                  </a:lnTo>
                  <a:lnTo>
                    <a:pt x="81822" y="16963"/>
                  </a:lnTo>
                  <a:lnTo>
                    <a:pt x="94309" y="16832"/>
                  </a:lnTo>
                  <a:lnTo>
                    <a:pt x="100179" y="15844"/>
                  </a:lnTo>
                  <a:lnTo>
                    <a:pt x="105679" y="14234"/>
                  </a:lnTo>
                  <a:lnTo>
                    <a:pt x="110934" y="12208"/>
                  </a:lnTo>
                  <a:lnTo>
                    <a:pt x="116025" y="10857"/>
                  </a:lnTo>
                  <a:lnTo>
                    <a:pt x="121006" y="9956"/>
                  </a:lnTo>
                  <a:lnTo>
                    <a:pt x="125914" y="9356"/>
                  </a:lnTo>
                  <a:lnTo>
                    <a:pt x="130774" y="8955"/>
                  </a:lnTo>
                  <a:lnTo>
                    <a:pt x="135601" y="8688"/>
                  </a:lnTo>
                  <a:lnTo>
                    <a:pt x="145992" y="8392"/>
                  </a:lnTo>
                  <a:lnTo>
                    <a:pt x="158548" y="8261"/>
                  </a:lnTo>
                  <a:lnTo>
                    <a:pt x="164436" y="7273"/>
                  </a:lnTo>
                  <a:lnTo>
                    <a:pt x="169949" y="5662"/>
                  </a:lnTo>
                  <a:lnTo>
                    <a:pt x="175211" y="3635"/>
                  </a:lnTo>
                  <a:lnTo>
                    <a:pt x="180307" y="2284"/>
                  </a:lnTo>
                  <a:lnTo>
                    <a:pt x="185293" y="1384"/>
                  </a:lnTo>
                  <a:lnTo>
                    <a:pt x="190203" y="783"/>
                  </a:lnTo>
                  <a:lnTo>
                    <a:pt x="195064" y="383"/>
                  </a:lnTo>
                  <a:lnTo>
                    <a:pt x="199893" y="116"/>
                  </a:lnTo>
                  <a:lnTo>
                    <a:pt x="20302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61"/>
            <p:cNvSpPr/>
            <p:nvPr/>
          </p:nvSpPr>
          <p:spPr>
            <a:xfrm>
              <a:off x="6193631" y="4363403"/>
              <a:ext cx="121445" cy="214313"/>
            </a:xfrm>
            <a:custGeom>
              <a:avLst/>
              <a:gdLst/>
              <a:ahLst/>
              <a:cxnLst/>
              <a:rect l="0" t="0" r="0" b="0"/>
              <a:pathLst>
                <a:path w="121445" h="214313">
                  <a:moveTo>
                    <a:pt x="0" y="0"/>
                  </a:moveTo>
                  <a:lnTo>
                    <a:pt x="17000" y="0"/>
                  </a:lnTo>
                  <a:lnTo>
                    <a:pt x="19271" y="952"/>
                  </a:lnTo>
                  <a:lnTo>
                    <a:pt x="21579" y="2539"/>
                  </a:lnTo>
                  <a:lnTo>
                    <a:pt x="23911" y="4550"/>
                  </a:lnTo>
                  <a:lnTo>
                    <a:pt x="26259" y="5891"/>
                  </a:lnTo>
                  <a:lnTo>
                    <a:pt x="28619" y="6785"/>
                  </a:lnTo>
                  <a:lnTo>
                    <a:pt x="30985" y="7380"/>
                  </a:lnTo>
                  <a:lnTo>
                    <a:pt x="33357" y="8730"/>
                  </a:lnTo>
                  <a:lnTo>
                    <a:pt x="35732" y="10583"/>
                  </a:lnTo>
                  <a:lnTo>
                    <a:pt x="38109" y="12770"/>
                  </a:lnTo>
                  <a:lnTo>
                    <a:pt x="40487" y="14228"/>
                  </a:lnTo>
                  <a:lnTo>
                    <a:pt x="42867" y="15200"/>
                  </a:lnTo>
                  <a:lnTo>
                    <a:pt x="45246" y="15848"/>
                  </a:lnTo>
                  <a:lnTo>
                    <a:pt x="46833" y="17233"/>
                  </a:lnTo>
                  <a:lnTo>
                    <a:pt x="47891" y="19108"/>
                  </a:lnTo>
                  <a:lnTo>
                    <a:pt x="48596" y="21311"/>
                  </a:lnTo>
                  <a:lnTo>
                    <a:pt x="51496" y="26299"/>
                  </a:lnTo>
                  <a:lnTo>
                    <a:pt x="53381" y="28963"/>
                  </a:lnTo>
                  <a:lnTo>
                    <a:pt x="55430" y="31691"/>
                  </a:lnTo>
                  <a:lnTo>
                    <a:pt x="59826" y="37262"/>
                  </a:lnTo>
                  <a:lnTo>
                    <a:pt x="61315" y="40081"/>
                  </a:lnTo>
                  <a:lnTo>
                    <a:pt x="62970" y="45754"/>
                  </a:lnTo>
                  <a:lnTo>
                    <a:pt x="65822" y="51450"/>
                  </a:lnTo>
                  <a:lnTo>
                    <a:pt x="67694" y="54302"/>
                  </a:lnTo>
                  <a:lnTo>
                    <a:pt x="69736" y="57157"/>
                  </a:lnTo>
                  <a:lnTo>
                    <a:pt x="71891" y="60012"/>
                  </a:lnTo>
                  <a:lnTo>
                    <a:pt x="74121" y="62867"/>
                  </a:lnTo>
                  <a:lnTo>
                    <a:pt x="75607" y="65724"/>
                  </a:lnTo>
                  <a:lnTo>
                    <a:pt x="77260" y="71438"/>
                  </a:lnTo>
                  <a:lnTo>
                    <a:pt x="78494" y="75247"/>
                  </a:lnTo>
                  <a:lnTo>
                    <a:pt x="80111" y="79692"/>
                  </a:lnTo>
                  <a:lnTo>
                    <a:pt x="81982" y="84560"/>
                  </a:lnTo>
                  <a:lnTo>
                    <a:pt x="84023" y="88758"/>
                  </a:lnTo>
                  <a:lnTo>
                    <a:pt x="86178" y="92510"/>
                  </a:lnTo>
                  <a:lnTo>
                    <a:pt x="88409" y="95963"/>
                  </a:lnTo>
                  <a:lnTo>
                    <a:pt x="90887" y="102340"/>
                  </a:lnTo>
                  <a:lnTo>
                    <a:pt x="91547" y="105374"/>
                  </a:lnTo>
                  <a:lnTo>
                    <a:pt x="94398" y="111285"/>
                  </a:lnTo>
                  <a:lnTo>
                    <a:pt x="96270" y="114195"/>
                  </a:lnTo>
                  <a:lnTo>
                    <a:pt x="98311" y="118040"/>
                  </a:lnTo>
                  <a:lnTo>
                    <a:pt x="100466" y="122508"/>
                  </a:lnTo>
                  <a:lnTo>
                    <a:pt x="102696" y="127392"/>
                  </a:lnTo>
                  <a:lnTo>
                    <a:pt x="104182" y="131600"/>
                  </a:lnTo>
                  <a:lnTo>
                    <a:pt x="105174" y="135359"/>
                  </a:lnTo>
                  <a:lnTo>
                    <a:pt x="105835" y="138816"/>
                  </a:lnTo>
                  <a:lnTo>
                    <a:pt x="106569" y="145198"/>
                  </a:lnTo>
                  <a:lnTo>
                    <a:pt x="106896" y="151210"/>
                  </a:lnTo>
                  <a:lnTo>
                    <a:pt x="107040" y="157057"/>
                  </a:lnTo>
                  <a:lnTo>
                    <a:pt x="107122" y="170255"/>
                  </a:lnTo>
                  <a:lnTo>
                    <a:pt x="107927" y="175415"/>
                  </a:lnTo>
                  <a:lnTo>
                    <a:pt x="109258" y="180761"/>
                  </a:lnTo>
                  <a:lnTo>
                    <a:pt x="110938" y="186230"/>
                  </a:lnTo>
                  <a:lnTo>
                    <a:pt x="112059" y="190828"/>
                  </a:lnTo>
                  <a:lnTo>
                    <a:pt x="112806" y="194846"/>
                  </a:lnTo>
                  <a:lnTo>
                    <a:pt x="114005" y="203588"/>
                  </a:lnTo>
                  <a:lnTo>
                    <a:pt x="114213" y="209653"/>
                  </a:lnTo>
                  <a:lnTo>
                    <a:pt x="115035" y="211206"/>
                  </a:lnTo>
                  <a:lnTo>
                    <a:pt x="116378" y="212241"/>
                  </a:lnTo>
                  <a:lnTo>
                    <a:pt x="121444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62"/>
            <p:cNvSpPr/>
            <p:nvPr/>
          </p:nvSpPr>
          <p:spPr>
            <a:xfrm>
              <a:off x="6422231" y="4680585"/>
              <a:ext cx="142839" cy="287417"/>
            </a:xfrm>
            <a:custGeom>
              <a:avLst/>
              <a:gdLst/>
              <a:ahLst/>
              <a:cxnLst/>
              <a:rect l="0" t="0" r="0" b="0"/>
              <a:pathLst>
                <a:path w="142839" h="287417">
                  <a:moveTo>
                    <a:pt x="28575" y="0"/>
                  </a:moveTo>
                  <a:lnTo>
                    <a:pt x="28575" y="4551"/>
                  </a:lnTo>
                  <a:lnTo>
                    <a:pt x="29369" y="6844"/>
                  </a:lnTo>
                  <a:lnTo>
                    <a:pt x="33484" y="14622"/>
                  </a:lnTo>
                  <a:lnTo>
                    <a:pt x="34726" y="20151"/>
                  </a:lnTo>
                  <a:lnTo>
                    <a:pt x="35424" y="28619"/>
                  </a:lnTo>
                  <a:lnTo>
                    <a:pt x="35588" y="36849"/>
                  </a:lnTo>
                  <a:lnTo>
                    <a:pt x="35717" y="91484"/>
                  </a:lnTo>
                  <a:lnTo>
                    <a:pt x="34924" y="97184"/>
                  </a:lnTo>
                  <a:lnTo>
                    <a:pt x="33601" y="102890"/>
                  </a:lnTo>
                  <a:lnTo>
                    <a:pt x="31926" y="108598"/>
                  </a:lnTo>
                  <a:lnTo>
                    <a:pt x="30809" y="115261"/>
                  </a:lnTo>
                  <a:lnTo>
                    <a:pt x="30065" y="122561"/>
                  </a:lnTo>
                  <a:lnTo>
                    <a:pt x="29568" y="130284"/>
                  </a:lnTo>
                  <a:lnTo>
                    <a:pt x="30031" y="137339"/>
                  </a:lnTo>
                  <a:lnTo>
                    <a:pt x="31133" y="143946"/>
                  </a:lnTo>
                  <a:lnTo>
                    <a:pt x="32662" y="150257"/>
                  </a:lnTo>
                  <a:lnTo>
                    <a:pt x="33681" y="156369"/>
                  </a:lnTo>
                  <a:lnTo>
                    <a:pt x="34360" y="162348"/>
                  </a:lnTo>
                  <a:lnTo>
                    <a:pt x="34812" y="168239"/>
                  </a:lnTo>
                  <a:lnTo>
                    <a:pt x="35115" y="175025"/>
                  </a:lnTo>
                  <a:lnTo>
                    <a:pt x="35450" y="190184"/>
                  </a:lnTo>
                  <a:lnTo>
                    <a:pt x="34746" y="198227"/>
                  </a:lnTo>
                  <a:lnTo>
                    <a:pt x="33483" y="206446"/>
                  </a:lnTo>
                  <a:lnTo>
                    <a:pt x="31847" y="214783"/>
                  </a:lnTo>
                  <a:lnTo>
                    <a:pt x="30756" y="222246"/>
                  </a:lnTo>
                  <a:lnTo>
                    <a:pt x="30029" y="229127"/>
                  </a:lnTo>
                  <a:lnTo>
                    <a:pt x="29545" y="235619"/>
                  </a:lnTo>
                  <a:lnTo>
                    <a:pt x="29222" y="240899"/>
                  </a:lnTo>
                  <a:lnTo>
                    <a:pt x="28862" y="249306"/>
                  </a:lnTo>
                  <a:lnTo>
                    <a:pt x="28703" y="258758"/>
                  </a:lnTo>
                  <a:lnTo>
                    <a:pt x="28582" y="280790"/>
                  </a:lnTo>
                  <a:lnTo>
                    <a:pt x="26461" y="284498"/>
                  </a:lnTo>
                  <a:lnTo>
                    <a:pt x="24785" y="286820"/>
                  </a:lnTo>
                  <a:lnTo>
                    <a:pt x="23667" y="287416"/>
                  </a:lnTo>
                  <a:lnTo>
                    <a:pt x="22922" y="286860"/>
                  </a:lnTo>
                  <a:lnTo>
                    <a:pt x="22425" y="285538"/>
                  </a:lnTo>
                  <a:lnTo>
                    <a:pt x="21300" y="284656"/>
                  </a:lnTo>
                  <a:lnTo>
                    <a:pt x="17934" y="283676"/>
                  </a:lnTo>
                  <a:lnTo>
                    <a:pt x="16718" y="282462"/>
                  </a:lnTo>
                  <a:lnTo>
                    <a:pt x="15908" y="280700"/>
                  </a:lnTo>
                  <a:lnTo>
                    <a:pt x="15008" y="276203"/>
                  </a:lnTo>
                  <a:lnTo>
                    <a:pt x="14608" y="271029"/>
                  </a:lnTo>
                  <a:lnTo>
                    <a:pt x="16546" y="263015"/>
                  </a:lnTo>
                  <a:lnTo>
                    <a:pt x="18175" y="258211"/>
                  </a:lnTo>
                  <a:lnTo>
                    <a:pt x="19261" y="253103"/>
                  </a:lnTo>
                  <a:lnTo>
                    <a:pt x="19984" y="247793"/>
                  </a:lnTo>
                  <a:lnTo>
                    <a:pt x="20466" y="242348"/>
                  </a:lnTo>
                  <a:lnTo>
                    <a:pt x="21581" y="235860"/>
                  </a:lnTo>
                  <a:lnTo>
                    <a:pt x="23119" y="228678"/>
                  </a:lnTo>
                  <a:lnTo>
                    <a:pt x="24938" y="221032"/>
                  </a:lnTo>
                  <a:lnTo>
                    <a:pt x="26944" y="214029"/>
                  </a:lnTo>
                  <a:lnTo>
                    <a:pt x="29075" y="207456"/>
                  </a:lnTo>
                  <a:lnTo>
                    <a:pt x="31290" y="201169"/>
                  </a:lnTo>
                  <a:lnTo>
                    <a:pt x="35867" y="189103"/>
                  </a:lnTo>
                  <a:lnTo>
                    <a:pt x="45273" y="165835"/>
                  </a:lnTo>
                  <a:lnTo>
                    <a:pt x="48438" y="160087"/>
                  </a:lnTo>
                  <a:lnTo>
                    <a:pt x="52136" y="154349"/>
                  </a:lnTo>
                  <a:lnTo>
                    <a:pt x="56189" y="148620"/>
                  </a:lnTo>
                  <a:lnTo>
                    <a:pt x="59684" y="142894"/>
                  </a:lnTo>
                  <a:lnTo>
                    <a:pt x="62808" y="137173"/>
                  </a:lnTo>
                  <a:lnTo>
                    <a:pt x="65685" y="131454"/>
                  </a:lnTo>
                  <a:lnTo>
                    <a:pt x="68396" y="126689"/>
                  </a:lnTo>
                  <a:lnTo>
                    <a:pt x="70998" y="122559"/>
                  </a:lnTo>
                  <a:lnTo>
                    <a:pt x="73525" y="118853"/>
                  </a:lnTo>
                  <a:lnTo>
                    <a:pt x="76798" y="115430"/>
                  </a:lnTo>
                  <a:lnTo>
                    <a:pt x="80568" y="112196"/>
                  </a:lnTo>
                  <a:lnTo>
                    <a:pt x="84668" y="109087"/>
                  </a:lnTo>
                  <a:lnTo>
                    <a:pt x="88195" y="107015"/>
                  </a:lnTo>
                  <a:lnTo>
                    <a:pt x="91341" y="105634"/>
                  </a:lnTo>
                  <a:lnTo>
                    <a:pt x="94231" y="104712"/>
                  </a:lnTo>
                  <a:lnTo>
                    <a:pt x="96952" y="104098"/>
                  </a:lnTo>
                  <a:lnTo>
                    <a:pt x="99560" y="103689"/>
                  </a:lnTo>
                  <a:lnTo>
                    <a:pt x="102092" y="103416"/>
                  </a:lnTo>
                  <a:lnTo>
                    <a:pt x="104574" y="103234"/>
                  </a:lnTo>
                  <a:lnTo>
                    <a:pt x="109448" y="103031"/>
                  </a:lnTo>
                  <a:lnTo>
                    <a:pt x="116655" y="102918"/>
                  </a:lnTo>
                  <a:lnTo>
                    <a:pt x="119044" y="103855"/>
                  </a:lnTo>
                  <a:lnTo>
                    <a:pt x="121432" y="105431"/>
                  </a:lnTo>
                  <a:lnTo>
                    <a:pt x="123818" y="107435"/>
                  </a:lnTo>
                  <a:lnTo>
                    <a:pt x="126201" y="109723"/>
                  </a:lnTo>
                  <a:lnTo>
                    <a:pt x="128584" y="112201"/>
                  </a:lnTo>
                  <a:lnTo>
                    <a:pt x="130967" y="114806"/>
                  </a:lnTo>
                  <a:lnTo>
                    <a:pt x="135730" y="120240"/>
                  </a:lnTo>
                  <a:lnTo>
                    <a:pt x="138111" y="123022"/>
                  </a:lnTo>
                  <a:lnTo>
                    <a:pt x="139700" y="126782"/>
                  </a:lnTo>
                  <a:lnTo>
                    <a:pt x="140758" y="131194"/>
                  </a:lnTo>
                  <a:lnTo>
                    <a:pt x="141464" y="136040"/>
                  </a:lnTo>
                  <a:lnTo>
                    <a:pt x="142248" y="143965"/>
                  </a:lnTo>
                  <a:lnTo>
                    <a:pt x="142596" y="151615"/>
                  </a:lnTo>
                  <a:lnTo>
                    <a:pt x="142752" y="161364"/>
                  </a:lnTo>
                  <a:lnTo>
                    <a:pt x="142838" y="177563"/>
                  </a:lnTo>
                  <a:lnTo>
                    <a:pt x="142057" y="182193"/>
                  </a:lnTo>
                  <a:lnTo>
                    <a:pt x="139072" y="189877"/>
                  </a:lnTo>
                  <a:lnTo>
                    <a:pt x="132929" y="204109"/>
                  </a:lnTo>
                  <a:lnTo>
                    <a:pt x="130688" y="208463"/>
                  </a:lnTo>
                  <a:lnTo>
                    <a:pt x="128400" y="212318"/>
                  </a:lnTo>
                  <a:lnTo>
                    <a:pt x="126082" y="215840"/>
                  </a:lnTo>
                  <a:lnTo>
                    <a:pt x="123742" y="219141"/>
                  </a:lnTo>
                  <a:lnTo>
                    <a:pt x="121388" y="222294"/>
                  </a:lnTo>
                  <a:lnTo>
                    <a:pt x="119026" y="225348"/>
                  </a:lnTo>
                  <a:lnTo>
                    <a:pt x="116657" y="227385"/>
                  </a:lnTo>
                  <a:lnTo>
                    <a:pt x="114284" y="228742"/>
                  </a:lnTo>
                  <a:lnTo>
                    <a:pt x="111908" y="229647"/>
                  </a:lnTo>
                  <a:lnTo>
                    <a:pt x="109530" y="231203"/>
                  </a:lnTo>
                  <a:lnTo>
                    <a:pt x="107151" y="233193"/>
                  </a:lnTo>
                  <a:lnTo>
                    <a:pt x="104772" y="235472"/>
                  </a:lnTo>
                  <a:lnTo>
                    <a:pt x="101597" y="236991"/>
                  </a:lnTo>
                  <a:lnTo>
                    <a:pt x="97895" y="238005"/>
                  </a:lnTo>
                  <a:lnTo>
                    <a:pt x="93839" y="238679"/>
                  </a:lnTo>
                  <a:lnTo>
                    <a:pt x="90340" y="240082"/>
                  </a:lnTo>
                  <a:lnTo>
                    <a:pt x="87215" y="241970"/>
                  </a:lnTo>
                  <a:lnTo>
                    <a:pt x="84337" y="244181"/>
                  </a:lnTo>
                  <a:lnTo>
                    <a:pt x="81624" y="245655"/>
                  </a:lnTo>
                  <a:lnTo>
                    <a:pt x="79022" y="246637"/>
                  </a:lnTo>
                  <a:lnTo>
                    <a:pt x="76494" y="247292"/>
                  </a:lnTo>
                  <a:lnTo>
                    <a:pt x="74015" y="247729"/>
                  </a:lnTo>
                  <a:lnTo>
                    <a:pt x="71568" y="248020"/>
                  </a:lnTo>
                  <a:lnTo>
                    <a:pt x="69143" y="248214"/>
                  </a:lnTo>
                  <a:lnTo>
                    <a:pt x="65940" y="248343"/>
                  </a:lnTo>
                  <a:lnTo>
                    <a:pt x="53845" y="248526"/>
                  </a:lnTo>
                  <a:lnTo>
                    <a:pt x="0" y="2486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63"/>
            <p:cNvSpPr/>
            <p:nvPr/>
          </p:nvSpPr>
          <p:spPr>
            <a:xfrm>
              <a:off x="6672262" y="4637840"/>
              <a:ext cx="114301" cy="282776"/>
            </a:xfrm>
            <a:custGeom>
              <a:avLst/>
              <a:gdLst/>
              <a:ahLst/>
              <a:cxnLst/>
              <a:rect l="0" t="0" r="0" b="0"/>
              <a:pathLst>
                <a:path w="114301" h="282776">
                  <a:moveTo>
                    <a:pt x="0" y="171333"/>
                  </a:moveTo>
                  <a:lnTo>
                    <a:pt x="0" y="163951"/>
                  </a:lnTo>
                  <a:lnTo>
                    <a:pt x="795" y="163554"/>
                  </a:lnTo>
                  <a:lnTo>
                    <a:pt x="3793" y="163113"/>
                  </a:lnTo>
                  <a:lnTo>
                    <a:pt x="7276" y="162830"/>
                  </a:lnTo>
                  <a:lnTo>
                    <a:pt x="10643" y="162791"/>
                  </a:lnTo>
                  <a:lnTo>
                    <a:pt x="12651" y="161828"/>
                  </a:lnTo>
                  <a:lnTo>
                    <a:pt x="14784" y="160234"/>
                  </a:lnTo>
                  <a:lnTo>
                    <a:pt x="17001" y="158218"/>
                  </a:lnTo>
                  <a:lnTo>
                    <a:pt x="19271" y="156875"/>
                  </a:lnTo>
                  <a:lnTo>
                    <a:pt x="21579" y="155979"/>
                  </a:lnTo>
                  <a:lnTo>
                    <a:pt x="23911" y="155382"/>
                  </a:lnTo>
                  <a:lnTo>
                    <a:pt x="26260" y="154984"/>
                  </a:lnTo>
                  <a:lnTo>
                    <a:pt x="28619" y="154719"/>
                  </a:lnTo>
                  <a:lnTo>
                    <a:pt x="30986" y="154541"/>
                  </a:lnTo>
                  <a:lnTo>
                    <a:pt x="33357" y="153471"/>
                  </a:lnTo>
                  <a:lnTo>
                    <a:pt x="35732" y="151804"/>
                  </a:lnTo>
                  <a:lnTo>
                    <a:pt x="38109" y="149742"/>
                  </a:lnTo>
                  <a:lnTo>
                    <a:pt x="40487" y="148366"/>
                  </a:lnTo>
                  <a:lnTo>
                    <a:pt x="42866" y="147449"/>
                  </a:lnTo>
                  <a:lnTo>
                    <a:pt x="45247" y="146838"/>
                  </a:lnTo>
                  <a:lnTo>
                    <a:pt x="47627" y="145477"/>
                  </a:lnTo>
                  <a:lnTo>
                    <a:pt x="50008" y="143618"/>
                  </a:lnTo>
                  <a:lnTo>
                    <a:pt x="52389" y="141426"/>
                  </a:lnTo>
                  <a:lnTo>
                    <a:pt x="54770" y="139012"/>
                  </a:lnTo>
                  <a:lnTo>
                    <a:pt x="57151" y="136451"/>
                  </a:lnTo>
                  <a:lnTo>
                    <a:pt x="61913" y="131065"/>
                  </a:lnTo>
                  <a:lnTo>
                    <a:pt x="66675" y="125495"/>
                  </a:lnTo>
                  <a:lnTo>
                    <a:pt x="69056" y="121725"/>
                  </a:lnTo>
                  <a:lnTo>
                    <a:pt x="71438" y="117305"/>
                  </a:lnTo>
                  <a:lnTo>
                    <a:pt x="73819" y="112454"/>
                  </a:lnTo>
                  <a:lnTo>
                    <a:pt x="76465" y="104525"/>
                  </a:lnTo>
                  <a:lnTo>
                    <a:pt x="78435" y="96872"/>
                  </a:lnTo>
                  <a:lnTo>
                    <a:pt x="80071" y="92165"/>
                  </a:lnTo>
                  <a:lnTo>
                    <a:pt x="81956" y="87122"/>
                  </a:lnTo>
                  <a:lnTo>
                    <a:pt x="84006" y="82807"/>
                  </a:lnTo>
                  <a:lnTo>
                    <a:pt x="86167" y="78978"/>
                  </a:lnTo>
                  <a:lnTo>
                    <a:pt x="88401" y="75473"/>
                  </a:lnTo>
                  <a:lnTo>
                    <a:pt x="90883" y="69038"/>
                  </a:lnTo>
                  <a:lnTo>
                    <a:pt x="92780" y="62051"/>
                  </a:lnTo>
                  <a:lnTo>
                    <a:pt x="94397" y="57521"/>
                  </a:lnTo>
                  <a:lnTo>
                    <a:pt x="96269" y="52596"/>
                  </a:lnTo>
                  <a:lnTo>
                    <a:pt x="98349" y="44583"/>
                  </a:lnTo>
                  <a:lnTo>
                    <a:pt x="99274" y="37847"/>
                  </a:lnTo>
                  <a:lnTo>
                    <a:pt x="99684" y="31678"/>
                  </a:lnTo>
                  <a:lnTo>
                    <a:pt x="99000" y="28699"/>
                  </a:lnTo>
                  <a:lnTo>
                    <a:pt x="96124" y="22850"/>
                  </a:lnTo>
                  <a:lnTo>
                    <a:pt x="94245" y="19957"/>
                  </a:lnTo>
                  <a:lnTo>
                    <a:pt x="92198" y="17075"/>
                  </a:lnTo>
                  <a:lnTo>
                    <a:pt x="87003" y="10158"/>
                  </a:lnTo>
                  <a:lnTo>
                    <a:pt x="86578" y="8638"/>
                  </a:lnTo>
                  <a:lnTo>
                    <a:pt x="86104" y="4409"/>
                  </a:lnTo>
                  <a:lnTo>
                    <a:pt x="85185" y="2900"/>
                  </a:lnTo>
                  <a:lnTo>
                    <a:pt x="83777" y="1894"/>
                  </a:lnTo>
                  <a:lnTo>
                    <a:pt x="82045" y="1223"/>
                  </a:lnTo>
                  <a:lnTo>
                    <a:pt x="80097" y="776"/>
                  </a:lnTo>
                  <a:lnTo>
                    <a:pt x="78005" y="479"/>
                  </a:lnTo>
                  <a:lnTo>
                    <a:pt x="72734" y="0"/>
                  </a:lnTo>
                  <a:lnTo>
                    <a:pt x="69897" y="2475"/>
                  </a:lnTo>
                  <a:lnTo>
                    <a:pt x="68030" y="4468"/>
                  </a:lnTo>
                  <a:lnTo>
                    <a:pt x="63838" y="9223"/>
                  </a:lnTo>
                  <a:lnTo>
                    <a:pt x="47599" y="28503"/>
                  </a:lnTo>
                  <a:lnTo>
                    <a:pt x="46020" y="32297"/>
                  </a:lnTo>
                  <a:lnTo>
                    <a:pt x="44968" y="36732"/>
                  </a:lnTo>
                  <a:lnTo>
                    <a:pt x="44266" y="41594"/>
                  </a:lnTo>
                  <a:lnTo>
                    <a:pt x="43005" y="46740"/>
                  </a:lnTo>
                  <a:lnTo>
                    <a:pt x="41370" y="52076"/>
                  </a:lnTo>
                  <a:lnTo>
                    <a:pt x="39486" y="57538"/>
                  </a:lnTo>
                  <a:lnTo>
                    <a:pt x="37437" y="63085"/>
                  </a:lnTo>
                  <a:lnTo>
                    <a:pt x="33043" y="74327"/>
                  </a:lnTo>
                  <a:lnTo>
                    <a:pt x="26106" y="91367"/>
                  </a:lnTo>
                  <a:lnTo>
                    <a:pt x="24548" y="97067"/>
                  </a:lnTo>
                  <a:lnTo>
                    <a:pt x="23509" y="102772"/>
                  </a:lnTo>
                  <a:lnTo>
                    <a:pt x="22817" y="108481"/>
                  </a:lnTo>
                  <a:lnTo>
                    <a:pt x="22355" y="114191"/>
                  </a:lnTo>
                  <a:lnTo>
                    <a:pt x="22047" y="119903"/>
                  </a:lnTo>
                  <a:lnTo>
                    <a:pt x="21842" y="125616"/>
                  </a:lnTo>
                  <a:lnTo>
                    <a:pt x="21613" y="137045"/>
                  </a:lnTo>
                  <a:lnTo>
                    <a:pt x="21432" y="212176"/>
                  </a:lnTo>
                  <a:lnTo>
                    <a:pt x="22226" y="217612"/>
                  </a:lnTo>
                  <a:lnTo>
                    <a:pt x="23549" y="223140"/>
                  </a:lnTo>
                  <a:lnTo>
                    <a:pt x="25224" y="228731"/>
                  </a:lnTo>
                  <a:lnTo>
                    <a:pt x="27135" y="233411"/>
                  </a:lnTo>
                  <a:lnTo>
                    <a:pt x="29202" y="237483"/>
                  </a:lnTo>
                  <a:lnTo>
                    <a:pt x="31374" y="241150"/>
                  </a:lnTo>
                  <a:lnTo>
                    <a:pt x="33617" y="244548"/>
                  </a:lnTo>
                  <a:lnTo>
                    <a:pt x="35905" y="247765"/>
                  </a:lnTo>
                  <a:lnTo>
                    <a:pt x="38225" y="250863"/>
                  </a:lnTo>
                  <a:lnTo>
                    <a:pt x="39770" y="253880"/>
                  </a:lnTo>
                  <a:lnTo>
                    <a:pt x="42741" y="262677"/>
                  </a:lnTo>
                  <a:lnTo>
                    <a:pt x="46248" y="268445"/>
                  </a:lnTo>
                  <a:lnTo>
                    <a:pt x="48295" y="270365"/>
                  </a:lnTo>
                  <a:lnTo>
                    <a:pt x="50453" y="271644"/>
                  </a:lnTo>
                  <a:lnTo>
                    <a:pt x="52685" y="272497"/>
                  </a:lnTo>
                  <a:lnTo>
                    <a:pt x="54968" y="274018"/>
                  </a:lnTo>
                  <a:lnTo>
                    <a:pt x="57283" y="275985"/>
                  </a:lnTo>
                  <a:lnTo>
                    <a:pt x="59620" y="278248"/>
                  </a:lnTo>
                  <a:lnTo>
                    <a:pt x="61972" y="279757"/>
                  </a:lnTo>
                  <a:lnTo>
                    <a:pt x="64333" y="280763"/>
                  </a:lnTo>
                  <a:lnTo>
                    <a:pt x="66702" y="281434"/>
                  </a:lnTo>
                  <a:lnTo>
                    <a:pt x="69074" y="281881"/>
                  </a:lnTo>
                  <a:lnTo>
                    <a:pt x="71450" y="282179"/>
                  </a:lnTo>
                  <a:lnTo>
                    <a:pt x="73827" y="282377"/>
                  </a:lnTo>
                  <a:lnTo>
                    <a:pt x="76205" y="282510"/>
                  </a:lnTo>
                  <a:lnTo>
                    <a:pt x="80966" y="282657"/>
                  </a:lnTo>
                  <a:lnTo>
                    <a:pt x="114300" y="2827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64"/>
            <p:cNvSpPr/>
            <p:nvPr/>
          </p:nvSpPr>
          <p:spPr>
            <a:xfrm>
              <a:off x="7293768" y="4689306"/>
              <a:ext cx="156841" cy="137012"/>
            </a:xfrm>
            <a:custGeom>
              <a:avLst/>
              <a:gdLst/>
              <a:ahLst/>
              <a:cxnLst/>
              <a:rect l="0" t="0" r="0" b="0"/>
              <a:pathLst>
                <a:path w="156841" h="137012">
                  <a:moveTo>
                    <a:pt x="21432" y="77004"/>
                  </a:moveTo>
                  <a:lnTo>
                    <a:pt x="21432" y="72454"/>
                  </a:lnTo>
                  <a:lnTo>
                    <a:pt x="22225" y="71112"/>
                  </a:lnTo>
                  <a:lnTo>
                    <a:pt x="23548" y="70219"/>
                  </a:lnTo>
                  <a:lnTo>
                    <a:pt x="25224" y="69623"/>
                  </a:lnTo>
                  <a:lnTo>
                    <a:pt x="26341" y="68273"/>
                  </a:lnTo>
                  <a:lnTo>
                    <a:pt x="27086" y="66421"/>
                  </a:lnTo>
                  <a:lnTo>
                    <a:pt x="27583" y="64234"/>
                  </a:lnTo>
                  <a:lnTo>
                    <a:pt x="28707" y="60870"/>
                  </a:lnTo>
                  <a:lnTo>
                    <a:pt x="30250" y="56723"/>
                  </a:lnTo>
                  <a:lnTo>
                    <a:pt x="32074" y="52053"/>
                  </a:lnTo>
                  <a:lnTo>
                    <a:pt x="34876" y="47988"/>
                  </a:lnTo>
                  <a:lnTo>
                    <a:pt x="38332" y="44325"/>
                  </a:lnTo>
                  <a:lnTo>
                    <a:pt x="42224" y="40930"/>
                  </a:lnTo>
                  <a:lnTo>
                    <a:pt x="45611" y="37715"/>
                  </a:lnTo>
                  <a:lnTo>
                    <a:pt x="48665" y="34619"/>
                  </a:lnTo>
                  <a:lnTo>
                    <a:pt x="51492" y="31602"/>
                  </a:lnTo>
                  <a:lnTo>
                    <a:pt x="56753" y="25710"/>
                  </a:lnTo>
                  <a:lnTo>
                    <a:pt x="59266" y="22806"/>
                  </a:lnTo>
                  <a:lnTo>
                    <a:pt x="62531" y="19917"/>
                  </a:lnTo>
                  <a:lnTo>
                    <a:pt x="66293" y="17038"/>
                  </a:lnTo>
                  <a:lnTo>
                    <a:pt x="70390" y="14167"/>
                  </a:lnTo>
                  <a:lnTo>
                    <a:pt x="73914" y="11300"/>
                  </a:lnTo>
                  <a:lnTo>
                    <a:pt x="77058" y="8437"/>
                  </a:lnTo>
                  <a:lnTo>
                    <a:pt x="79947" y="5575"/>
                  </a:lnTo>
                  <a:lnTo>
                    <a:pt x="83460" y="3668"/>
                  </a:lnTo>
                  <a:lnTo>
                    <a:pt x="87391" y="2395"/>
                  </a:lnTo>
                  <a:lnTo>
                    <a:pt x="91598" y="1547"/>
                  </a:lnTo>
                  <a:lnTo>
                    <a:pt x="95197" y="982"/>
                  </a:lnTo>
                  <a:lnTo>
                    <a:pt x="98390" y="605"/>
                  </a:lnTo>
                  <a:lnTo>
                    <a:pt x="101312" y="354"/>
                  </a:lnTo>
                  <a:lnTo>
                    <a:pt x="104054" y="186"/>
                  </a:lnTo>
                  <a:lnTo>
                    <a:pt x="109217" y="0"/>
                  </a:lnTo>
                  <a:lnTo>
                    <a:pt x="111705" y="903"/>
                  </a:lnTo>
                  <a:lnTo>
                    <a:pt x="116587" y="4447"/>
                  </a:lnTo>
                  <a:lnTo>
                    <a:pt x="121402" y="6656"/>
                  </a:lnTo>
                  <a:lnTo>
                    <a:pt x="123797" y="7246"/>
                  </a:lnTo>
                  <a:lnTo>
                    <a:pt x="128575" y="10440"/>
                  </a:lnTo>
                  <a:lnTo>
                    <a:pt x="130960" y="12625"/>
                  </a:lnTo>
                  <a:lnTo>
                    <a:pt x="133345" y="15035"/>
                  </a:lnTo>
                  <a:lnTo>
                    <a:pt x="135728" y="17594"/>
                  </a:lnTo>
                  <a:lnTo>
                    <a:pt x="138110" y="20253"/>
                  </a:lnTo>
                  <a:lnTo>
                    <a:pt x="139698" y="22977"/>
                  </a:lnTo>
                  <a:lnTo>
                    <a:pt x="140758" y="25746"/>
                  </a:lnTo>
                  <a:lnTo>
                    <a:pt x="141464" y="28545"/>
                  </a:lnTo>
                  <a:lnTo>
                    <a:pt x="142728" y="31363"/>
                  </a:lnTo>
                  <a:lnTo>
                    <a:pt x="144364" y="34194"/>
                  </a:lnTo>
                  <a:lnTo>
                    <a:pt x="146249" y="37034"/>
                  </a:lnTo>
                  <a:lnTo>
                    <a:pt x="147506" y="39879"/>
                  </a:lnTo>
                  <a:lnTo>
                    <a:pt x="148344" y="42729"/>
                  </a:lnTo>
                  <a:lnTo>
                    <a:pt x="148902" y="45582"/>
                  </a:lnTo>
                  <a:lnTo>
                    <a:pt x="150069" y="48436"/>
                  </a:lnTo>
                  <a:lnTo>
                    <a:pt x="151639" y="51291"/>
                  </a:lnTo>
                  <a:lnTo>
                    <a:pt x="153480" y="54147"/>
                  </a:lnTo>
                  <a:lnTo>
                    <a:pt x="154708" y="57004"/>
                  </a:lnTo>
                  <a:lnTo>
                    <a:pt x="155526" y="59861"/>
                  </a:lnTo>
                  <a:lnTo>
                    <a:pt x="156072" y="62717"/>
                  </a:lnTo>
                  <a:lnTo>
                    <a:pt x="156436" y="66527"/>
                  </a:lnTo>
                  <a:lnTo>
                    <a:pt x="156678" y="70972"/>
                  </a:lnTo>
                  <a:lnTo>
                    <a:pt x="156840" y="75840"/>
                  </a:lnTo>
                  <a:lnTo>
                    <a:pt x="156154" y="80038"/>
                  </a:lnTo>
                  <a:lnTo>
                    <a:pt x="154902" y="83789"/>
                  </a:lnTo>
                  <a:lnTo>
                    <a:pt x="153274" y="87242"/>
                  </a:lnTo>
                  <a:lnTo>
                    <a:pt x="151396" y="90497"/>
                  </a:lnTo>
                  <a:lnTo>
                    <a:pt x="149349" y="93619"/>
                  </a:lnTo>
                  <a:lnTo>
                    <a:pt x="144154" y="100924"/>
                  </a:lnTo>
                  <a:lnTo>
                    <a:pt x="141327" y="104462"/>
                  </a:lnTo>
                  <a:lnTo>
                    <a:pt x="126117" y="122826"/>
                  </a:lnTo>
                  <a:lnTo>
                    <a:pt x="122971" y="124697"/>
                  </a:lnTo>
                  <a:lnTo>
                    <a:pt x="119288" y="125944"/>
                  </a:lnTo>
                  <a:lnTo>
                    <a:pt x="115244" y="126776"/>
                  </a:lnTo>
                  <a:lnTo>
                    <a:pt x="111755" y="128282"/>
                  </a:lnTo>
                  <a:lnTo>
                    <a:pt x="108635" y="130240"/>
                  </a:lnTo>
                  <a:lnTo>
                    <a:pt x="105760" y="132497"/>
                  </a:lnTo>
                  <a:lnTo>
                    <a:pt x="103051" y="134002"/>
                  </a:lnTo>
                  <a:lnTo>
                    <a:pt x="100451" y="135005"/>
                  </a:lnTo>
                  <a:lnTo>
                    <a:pt x="97924" y="135674"/>
                  </a:lnTo>
                  <a:lnTo>
                    <a:pt x="94652" y="136120"/>
                  </a:lnTo>
                  <a:lnTo>
                    <a:pt x="90882" y="136417"/>
                  </a:lnTo>
                  <a:lnTo>
                    <a:pt x="86783" y="136615"/>
                  </a:lnTo>
                  <a:lnTo>
                    <a:pt x="77993" y="136836"/>
                  </a:lnTo>
                  <a:lnTo>
                    <a:pt x="33666" y="137011"/>
                  </a:lnTo>
                  <a:lnTo>
                    <a:pt x="31176" y="136058"/>
                  </a:lnTo>
                  <a:lnTo>
                    <a:pt x="26291" y="132460"/>
                  </a:lnTo>
                  <a:lnTo>
                    <a:pt x="21476" y="130226"/>
                  </a:lnTo>
                  <a:lnTo>
                    <a:pt x="16688" y="129233"/>
                  </a:lnTo>
                  <a:lnTo>
                    <a:pt x="11915" y="128792"/>
                  </a:lnTo>
                  <a:lnTo>
                    <a:pt x="7148" y="128596"/>
                  </a:lnTo>
                  <a:lnTo>
                    <a:pt x="0" y="12843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65"/>
            <p:cNvSpPr/>
            <p:nvPr/>
          </p:nvSpPr>
          <p:spPr>
            <a:xfrm>
              <a:off x="7500937" y="4561796"/>
              <a:ext cx="264320" cy="280434"/>
            </a:xfrm>
            <a:custGeom>
              <a:avLst/>
              <a:gdLst/>
              <a:ahLst/>
              <a:cxnLst/>
              <a:rect l="0" t="0" r="0" b="0"/>
              <a:pathLst>
                <a:path w="264320" h="280434">
                  <a:moveTo>
                    <a:pt x="0" y="178796"/>
                  </a:moveTo>
                  <a:lnTo>
                    <a:pt x="0" y="174246"/>
                  </a:lnTo>
                  <a:lnTo>
                    <a:pt x="794" y="172905"/>
                  </a:lnTo>
                  <a:lnTo>
                    <a:pt x="2116" y="172011"/>
                  </a:lnTo>
                  <a:lnTo>
                    <a:pt x="6850" y="170329"/>
                  </a:lnTo>
                  <a:lnTo>
                    <a:pt x="10850" y="165704"/>
                  </a:lnTo>
                  <a:lnTo>
                    <a:pt x="12789" y="164353"/>
                  </a:lnTo>
                  <a:lnTo>
                    <a:pt x="17062" y="162852"/>
                  </a:lnTo>
                  <a:lnTo>
                    <a:pt x="23929" y="162007"/>
                  </a:lnTo>
                  <a:lnTo>
                    <a:pt x="26271" y="160936"/>
                  </a:lnTo>
                  <a:lnTo>
                    <a:pt x="33361" y="155831"/>
                  </a:lnTo>
                  <a:lnTo>
                    <a:pt x="40488" y="152942"/>
                  </a:lnTo>
                  <a:lnTo>
                    <a:pt x="48421" y="146477"/>
                  </a:lnTo>
                  <a:lnTo>
                    <a:pt x="56182" y="141254"/>
                  </a:lnTo>
                  <a:lnTo>
                    <a:pt x="62805" y="135759"/>
                  </a:lnTo>
                  <a:lnTo>
                    <a:pt x="65683" y="132959"/>
                  </a:lnTo>
                  <a:lnTo>
                    <a:pt x="70996" y="124769"/>
                  </a:lnTo>
                  <a:lnTo>
                    <a:pt x="73525" y="119919"/>
                  </a:lnTo>
                  <a:lnTo>
                    <a:pt x="78450" y="111988"/>
                  </a:lnTo>
                  <a:lnTo>
                    <a:pt x="83286" y="105289"/>
                  </a:lnTo>
                  <a:lnTo>
                    <a:pt x="88081" y="99136"/>
                  </a:lnTo>
                  <a:lnTo>
                    <a:pt x="95243" y="90318"/>
                  </a:lnTo>
                  <a:lnTo>
                    <a:pt x="96832" y="87426"/>
                  </a:lnTo>
                  <a:lnTo>
                    <a:pt x="98599" y="81672"/>
                  </a:lnTo>
                  <a:lnTo>
                    <a:pt x="99864" y="79757"/>
                  </a:lnTo>
                  <a:lnTo>
                    <a:pt x="101501" y="78480"/>
                  </a:lnTo>
                  <a:lnTo>
                    <a:pt x="103387" y="77629"/>
                  </a:lnTo>
                  <a:lnTo>
                    <a:pt x="104643" y="76109"/>
                  </a:lnTo>
                  <a:lnTo>
                    <a:pt x="105481" y="74143"/>
                  </a:lnTo>
                  <a:lnTo>
                    <a:pt x="106411" y="69419"/>
                  </a:lnTo>
                  <a:lnTo>
                    <a:pt x="106936" y="61404"/>
                  </a:lnTo>
                  <a:lnTo>
                    <a:pt x="107091" y="52997"/>
                  </a:lnTo>
                  <a:lnTo>
                    <a:pt x="107155" y="21633"/>
                  </a:lnTo>
                  <a:lnTo>
                    <a:pt x="106362" y="19729"/>
                  </a:lnTo>
                  <a:lnTo>
                    <a:pt x="105040" y="18459"/>
                  </a:lnTo>
                  <a:lnTo>
                    <a:pt x="103364" y="17612"/>
                  </a:lnTo>
                  <a:lnTo>
                    <a:pt x="102247" y="16095"/>
                  </a:lnTo>
                  <a:lnTo>
                    <a:pt x="101502" y="14132"/>
                  </a:lnTo>
                  <a:lnTo>
                    <a:pt x="101006" y="11870"/>
                  </a:lnTo>
                  <a:lnTo>
                    <a:pt x="99882" y="10362"/>
                  </a:lnTo>
                  <a:lnTo>
                    <a:pt x="98337" y="9357"/>
                  </a:lnTo>
                  <a:lnTo>
                    <a:pt x="93949" y="7743"/>
                  </a:lnTo>
                  <a:lnTo>
                    <a:pt x="87380" y="1533"/>
                  </a:lnTo>
                  <a:lnTo>
                    <a:pt x="83021" y="0"/>
                  </a:lnTo>
                  <a:lnTo>
                    <a:pt x="81542" y="544"/>
                  </a:lnTo>
                  <a:lnTo>
                    <a:pt x="80555" y="1859"/>
                  </a:lnTo>
                  <a:lnTo>
                    <a:pt x="79897" y="3688"/>
                  </a:lnTo>
                  <a:lnTo>
                    <a:pt x="78665" y="4908"/>
                  </a:lnTo>
                  <a:lnTo>
                    <a:pt x="77050" y="5720"/>
                  </a:lnTo>
                  <a:lnTo>
                    <a:pt x="75179" y="6262"/>
                  </a:lnTo>
                  <a:lnTo>
                    <a:pt x="73932" y="7576"/>
                  </a:lnTo>
                  <a:lnTo>
                    <a:pt x="73101" y="9405"/>
                  </a:lnTo>
                  <a:lnTo>
                    <a:pt x="72176" y="13976"/>
                  </a:lnTo>
                  <a:lnTo>
                    <a:pt x="71767" y="19183"/>
                  </a:lnTo>
                  <a:lnTo>
                    <a:pt x="69467" y="27212"/>
                  </a:lnTo>
                  <a:lnTo>
                    <a:pt x="67743" y="32020"/>
                  </a:lnTo>
                  <a:lnTo>
                    <a:pt x="63711" y="39902"/>
                  </a:lnTo>
                  <a:lnTo>
                    <a:pt x="61523" y="43338"/>
                  </a:lnTo>
                  <a:lnTo>
                    <a:pt x="59094" y="49695"/>
                  </a:lnTo>
                  <a:lnTo>
                    <a:pt x="57221" y="56648"/>
                  </a:lnTo>
                  <a:lnTo>
                    <a:pt x="55610" y="61169"/>
                  </a:lnTo>
                  <a:lnTo>
                    <a:pt x="51703" y="71273"/>
                  </a:lnTo>
                  <a:lnTo>
                    <a:pt x="47321" y="82113"/>
                  </a:lnTo>
                  <a:lnTo>
                    <a:pt x="45834" y="87671"/>
                  </a:lnTo>
                  <a:lnTo>
                    <a:pt x="44844" y="93281"/>
                  </a:lnTo>
                  <a:lnTo>
                    <a:pt x="44183" y="98926"/>
                  </a:lnTo>
                  <a:lnTo>
                    <a:pt x="43744" y="103642"/>
                  </a:lnTo>
                  <a:lnTo>
                    <a:pt x="43254" y="111422"/>
                  </a:lnTo>
                  <a:lnTo>
                    <a:pt x="43123" y="115783"/>
                  </a:lnTo>
                  <a:lnTo>
                    <a:pt x="42941" y="131021"/>
                  </a:lnTo>
                  <a:lnTo>
                    <a:pt x="42863" y="180323"/>
                  </a:lnTo>
                  <a:lnTo>
                    <a:pt x="43657" y="184577"/>
                  </a:lnTo>
                  <a:lnTo>
                    <a:pt x="44980" y="189317"/>
                  </a:lnTo>
                  <a:lnTo>
                    <a:pt x="46655" y="194383"/>
                  </a:lnTo>
                  <a:lnTo>
                    <a:pt x="47772" y="199664"/>
                  </a:lnTo>
                  <a:lnTo>
                    <a:pt x="48517" y="205091"/>
                  </a:lnTo>
                  <a:lnTo>
                    <a:pt x="49014" y="210614"/>
                  </a:lnTo>
                  <a:lnTo>
                    <a:pt x="49565" y="219290"/>
                  </a:lnTo>
                  <a:lnTo>
                    <a:pt x="49712" y="222937"/>
                  </a:lnTo>
                  <a:lnTo>
                    <a:pt x="50604" y="226321"/>
                  </a:lnTo>
                  <a:lnTo>
                    <a:pt x="53712" y="232621"/>
                  </a:lnTo>
                  <a:lnTo>
                    <a:pt x="55622" y="241136"/>
                  </a:lnTo>
                  <a:lnTo>
                    <a:pt x="56848" y="253023"/>
                  </a:lnTo>
                  <a:lnTo>
                    <a:pt x="59134" y="257188"/>
                  </a:lnTo>
                  <a:lnTo>
                    <a:pt x="60854" y="259633"/>
                  </a:lnTo>
                  <a:lnTo>
                    <a:pt x="62000" y="262215"/>
                  </a:lnTo>
                  <a:lnTo>
                    <a:pt x="63274" y="267624"/>
                  </a:lnTo>
                  <a:lnTo>
                    <a:pt x="64408" y="269447"/>
                  </a:lnTo>
                  <a:lnTo>
                    <a:pt x="65958" y="270663"/>
                  </a:lnTo>
                  <a:lnTo>
                    <a:pt x="70355" y="272613"/>
                  </a:lnTo>
                  <a:lnTo>
                    <a:pt x="70716" y="273727"/>
                  </a:lnTo>
                  <a:lnTo>
                    <a:pt x="71343" y="280433"/>
                  </a:lnTo>
                  <a:lnTo>
                    <a:pt x="71430" y="274178"/>
                  </a:lnTo>
                  <a:lnTo>
                    <a:pt x="75227" y="268864"/>
                  </a:lnTo>
                  <a:lnTo>
                    <a:pt x="76346" y="265511"/>
                  </a:lnTo>
                  <a:lnTo>
                    <a:pt x="77091" y="261372"/>
                  </a:lnTo>
                  <a:lnTo>
                    <a:pt x="77588" y="256707"/>
                  </a:lnTo>
                  <a:lnTo>
                    <a:pt x="78713" y="252644"/>
                  </a:lnTo>
                  <a:lnTo>
                    <a:pt x="82079" y="245590"/>
                  </a:lnTo>
                  <a:lnTo>
                    <a:pt x="83295" y="241423"/>
                  </a:lnTo>
                  <a:lnTo>
                    <a:pt x="84105" y="236740"/>
                  </a:lnTo>
                  <a:lnTo>
                    <a:pt x="84645" y="231713"/>
                  </a:lnTo>
                  <a:lnTo>
                    <a:pt x="85799" y="226456"/>
                  </a:lnTo>
                  <a:lnTo>
                    <a:pt x="87362" y="221047"/>
                  </a:lnTo>
                  <a:lnTo>
                    <a:pt x="89198" y="215536"/>
                  </a:lnTo>
                  <a:lnTo>
                    <a:pt x="91215" y="209957"/>
                  </a:lnTo>
                  <a:lnTo>
                    <a:pt x="95574" y="198678"/>
                  </a:lnTo>
                  <a:lnTo>
                    <a:pt x="97848" y="193956"/>
                  </a:lnTo>
                  <a:lnTo>
                    <a:pt x="102491" y="186169"/>
                  </a:lnTo>
                  <a:lnTo>
                    <a:pt x="104839" y="181807"/>
                  </a:lnTo>
                  <a:lnTo>
                    <a:pt x="107199" y="176993"/>
                  </a:lnTo>
                  <a:lnTo>
                    <a:pt x="109565" y="171880"/>
                  </a:lnTo>
                  <a:lnTo>
                    <a:pt x="114313" y="163657"/>
                  </a:lnTo>
                  <a:lnTo>
                    <a:pt x="116690" y="160132"/>
                  </a:lnTo>
                  <a:lnTo>
                    <a:pt x="119069" y="157781"/>
                  </a:lnTo>
                  <a:lnTo>
                    <a:pt x="121448" y="156214"/>
                  </a:lnTo>
                  <a:lnTo>
                    <a:pt x="123828" y="155169"/>
                  </a:lnTo>
                  <a:lnTo>
                    <a:pt x="128588" y="151467"/>
                  </a:lnTo>
                  <a:lnTo>
                    <a:pt x="130970" y="149147"/>
                  </a:lnTo>
                  <a:lnTo>
                    <a:pt x="132557" y="146648"/>
                  </a:lnTo>
                  <a:lnTo>
                    <a:pt x="133615" y="144029"/>
                  </a:lnTo>
                  <a:lnTo>
                    <a:pt x="134320" y="141330"/>
                  </a:lnTo>
                  <a:lnTo>
                    <a:pt x="135586" y="139532"/>
                  </a:lnTo>
                  <a:lnTo>
                    <a:pt x="137221" y="138333"/>
                  </a:lnTo>
                  <a:lnTo>
                    <a:pt x="141157" y="137000"/>
                  </a:lnTo>
                  <a:lnTo>
                    <a:pt x="147834" y="136250"/>
                  </a:lnTo>
                  <a:lnTo>
                    <a:pt x="154840" y="136028"/>
                  </a:lnTo>
                  <a:lnTo>
                    <a:pt x="162903" y="135947"/>
                  </a:lnTo>
                  <a:lnTo>
                    <a:pt x="165799" y="138479"/>
                  </a:lnTo>
                  <a:lnTo>
                    <a:pt x="167683" y="140489"/>
                  </a:lnTo>
                  <a:lnTo>
                    <a:pt x="168939" y="142780"/>
                  </a:lnTo>
                  <a:lnTo>
                    <a:pt x="170334" y="147867"/>
                  </a:lnTo>
                  <a:lnTo>
                    <a:pt x="171120" y="156085"/>
                  </a:lnTo>
                  <a:lnTo>
                    <a:pt x="172023" y="158894"/>
                  </a:lnTo>
                  <a:lnTo>
                    <a:pt x="175145" y="164553"/>
                  </a:lnTo>
                  <a:lnTo>
                    <a:pt x="177061" y="172783"/>
                  </a:lnTo>
                  <a:lnTo>
                    <a:pt x="177572" y="177645"/>
                  </a:lnTo>
                  <a:lnTo>
                    <a:pt x="178140" y="185587"/>
                  </a:lnTo>
                  <a:lnTo>
                    <a:pt x="178393" y="193245"/>
                  </a:lnTo>
                  <a:lnTo>
                    <a:pt x="178568" y="219199"/>
                  </a:lnTo>
                  <a:lnTo>
                    <a:pt x="178594" y="262816"/>
                  </a:lnTo>
                  <a:lnTo>
                    <a:pt x="179388" y="263385"/>
                  </a:lnTo>
                  <a:lnTo>
                    <a:pt x="182387" y="264016"/>
                  </a:lnTo>
                  <a:lnTo>
                    <a:pt x="188537" y="264372"/>
                  </a:lnTo>
                  <a:lnTo>
                    <a:pt x="197727" y="264492"/>
                  </a:lnTo>
                  <a:lnTo>
                    <a:pt x="202443" y="264509"/>
                  </a:lnTo>
                  <a:lnTo>
                    <a:pt x="204812" y="263560"/>
                  </a:lnTo>
                  <a:lnTo>
                    <a:pt x="209561" y="259967"/>
                  </a:lnTo>
                  <a:lnTo>
                    <a:pt x="216697" y="252589"/>
                  </a:lnTo>
                  <a:lnTo>
                    <a:pt x="223839" y="244370"/>
                  </a:lnTo>
                  <a:lnTo>
                    <a:pt x="230718" y="238738"/>
                  </a:lnTo>
                  <a:lnTo>
                    <a:pt x="238272" y="233060"/>
                  </a:lnTo>
                  <a:lnTo>
                    <a:pt x="244277" y="227361"/>
                  </a:lnTo>
                  <a:lnTo>
                    <a:pt x="252119" y="218798"/>
                  </a:lnTo>
                  <a:lnTo>
                    <a:pt x="259469" y="210228"/>
                  </a:lnTo>
                  <a:lnTo>
                    <a:pt x="261086" y="207371"/>
                  </a:lnTo>
                  <a:lnTo>
                    <a:pt x="263361" y="199751"/>
                  </a:lnTo>
                  <a:lnTo>
                    <a:pt x="264319" y="1959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66"/>
            <p:cNvSpPr/>
            <p:nvPr/>
          </p:nvSpPr>
          <p:spPr>
            <a:xfrm>
              <a:off x="6657975" y="4440555"/>
              <a:ext cx="142875" cy="42863"/>
            </a:xfrm>
            <a:custGeom>
              <a:avLst/>
              <a:gdLst/>
              <a:ahLst/>
              <a:cxnLst/>
              <a:rect l="0" t="0" r="0" b="0"/>
              <a:pathLst>
                <a:path w="142875" h="42863">
                  <a:moveTo>
                    <a:pt x="0" y="25717"/>
                  </a:moveTo>
                  <a:lnTo>
                    <a:pt x="7118" y="34259"/>
                  </a:lnTo>
                  <a:lnTo>
                    <a:pt x="14261" y="34290"/>
                  </a:lnTo>
                  <a:lnTo>
                    <a:pt x="21136" y="42509"/>
                  </a:lnTo>
                  <a:lnTo>
                    <a:pt x="25137" y="42758"/>
                  </a:lnTo>
                  <a:lnTo>
                    <a:pt x="28690" y="42842"/>
                  </a:lnTo>
                  <a:lnTo>
                    <a:pt x="109866" y="42862"/>
                  </a:lnTo>
                  <a:lnTo>
                    <a:pt x="111343" y="41910"/>
                  </a:lnTo>
                  <a:lnTo>
                    <a:pt x="112328" y="40323"/>
                  </a:lnTo>
                  <a:lnTo>
                    <a:pt x="112986" y="38312"/>
                  </a:lnTo>
                  <a:lnTo>
                    <a:pt x="114217" y="36971"/>
                  </a:lnTo>
                  <a:lnTo>
                    <a:pt x="115833" y="36077"/>
                  </a:lnTo>
                  <a:lnTo>
                    <a:pt x="119744" y="35084"/>
                  </a:lnTo>
                  <a:lnTo>
                    <a:pt x="124128" y="34643"/>
                  </a:lnTo>
                  <a:lnTo>
                    <a:pt x="125614" y="33573"/>
                  </a:lnTo>
                  <a:lnTo>
                    <a:pt x="126605" y="31907"/>
                  </a:lnTo>
                  <a:lnTo>
                    <a:pt x="128470" y="26079"/>
                  </a:lnTo>
                  <a:lnTo>
                    <a:pt x="128509" y="25006"/>
                  </a:lnTo>
                  <a:lnTo>
                    <a:pt x="128553" y="21274"/>
                  </a:lnTo>
                  <a:lnTo>
                    <a:pt x="129358" y="19898"/>
                  </a:lnTo>
                  <a:lnTo>
                    <a:pt x="130688" y="18980"/>
                  </a:lnTo>
                  <a:lnTo>
                    <a:pt x="135435" y="17252"/>
                  </a:lnTo>
                  <a:lnTo>
                    <a:pt x="139436" y="17177"/>
                  </a:lnTo>
                  <a:lnTo>
                    <a:pt x="142573" y="17147"/>
                  </a:lnTo>
                  <a:lnTo>
                    <a:pt x="142674" y="16194"/>
                  </a:lnTo>
                  <a:lnTo>
                    <a:pt x="142740" y="14606"/>
                  </a:lnTo>
                  <a:lnTo>
                    <a:pt x="142874" y="8603"/>
                  </a:lnTo>
                  <a:lnTo>
                    <a:pt x="136025" y="8573"/>
                  </a:lnTo>
                  <a:lnTo>
                    <a:pt x="135927" y="7621"/>
                  </a:lnTo>
                  <a:lnTo>
                    <a:pt x="135862" y="6033"/>
                  </a:lnTo>
                  <a:lnTo>
                    <a:pt x="135732" y="31"/>
                  </a:lnTo>
                  <a:lnTo>
                    <a:pt x="135731" y="4"/>
                  </a:lnTo>
                  <a:lnTo>
                    <a:pt x="135731" y="2"/>
                  </a:ln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32186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30</Words>
  <Application>Microsoft Office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Volume and Surface Area: The Sequel</vt:lpstr>
      <vt:lpstr>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Volume and Surface Area: The Sequel</dc:title>
  <dc:creator>Ameena</dc:creator>
  <cp:lastModifiedBy>Ameena</cp:lastModifiedBy>
  <cp:revision>3</cp:revision>
  <dcterms:created xsi:type="dcterms:W3CDTF">2010-03-04T16:27:34Z</dcterms:created>
  <dcterms:modified xsi:type="dcterms:W3CDTF">2010-03-04T17:53:53Z</dcterms:modified>
</cp:coreProperties>
</file>